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  <p:sldMasterId id="2147483701" r:id="rId3"/>
    <p:sldMasterId id="2147483699" r:id="rId4"/>
    <p:sldMasterId id="2147483700" r:id="rId5"/>
    <p:sldMasterId id="2147483683" r:id="rId6"/>
    <p:sldMasterId id="2147483715" r:id="rId7"/>
  </p:sldMasterIdLst>
  <p:notesMasterIdLst>
    <p:notesMasterId r:id="rId15"/>
  </p:notesMasterIdLst>
  <p:handoutMasterIdLst>
    <p:handoutMasterId r:id="rId16"/>
  </p:handoutMasterIdLst>
  <p:sldIdLst>
    <p:sldId id="271" r:id="rId8"/>
    <p:sldId id="325" r:id="rId9"/>
    <p:sldId id="305" r:id="rId10"/>
    <p:sldId id="327" r:id="rId11"/>
    <p:sldId id="326" r:id="rId12"/>
    <p:sldId id="328" r:id="rId13"/>
    <p:sldId id="280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71"/>
          </p14:sldIdLst>
        </p14:section>
        <p14:section name="章节页" id="{FD05EE94-C931-8C4B-83A2-004B32AA1207}">
          <p14:sldIdLst>
            <p14:sldId id="325"/>
            <p14:sldId id="305"/>
            <p14:sldId id="327"/>
            <p14:sldId id="326"/>
            <p14:sldId id="328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D1D1B"/>
    <a:srgbClr val="EA002F"/>
    <a:srgbClr val="929292"/>
    <a:srgbClr val="000000"/>
    <a:srgbClr val="AE0D35"/>
    <a:srgbClr val="EB0028"/>
    <a:srgbClr val="EA0029"/>
    <a:srgbClr val="EBEBEB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6291"/>
  </p:normalViewPr>
  <p:slideViewPr>
    <p:cSldViewPr snapToGrid="0" snapToObjects="1">
      <p:cViewPr varScale="1">
        <p:scale>
          <a:sx n="93" d="100"/>
          <a:sy n="93" d="100"/>
        </p:scale>
        <p:origin x="732" y="78"/>
      </p:cViewPr>
      <p:guideLst>
        <p:guide orient="horz" pos="411"/>
        <p:guide pos="2880"/>
      </p:guideLst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604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C98F5-EB01-47EE-A570-EF158BDA4A4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A1BD4-50C3-4727-9274-23C0843F5B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914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0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DD61F9-3B1A-7E46-8958-62D0F31AA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626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6927"/>
            <a:ext cx="9157091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2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690" y="-6627"/>
            <a:ext cx="9146689" cy="51435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9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2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4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689" y="0"/>
            <a:ext cx="9146689" cy="51435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9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43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2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689" y="-6627"/>
            <a:ext cx="9146689" cy="51435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5" y="4719131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6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8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52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03" indent="-131760">
              <a:buFont typeface="Arial" panose="020B0604020202020204" pitchFamily="34" charset="0"/>
              <a:buChar char="•"/>
              <a:tabLst>
                <a:tab pos="930252" algn="ctr"/>
              </a:tabLst>
              <a:defRPr sz="1000" baseline="0"/>
            </a:lvl2pPr>
            <a:lvl3pPr marL="404803" indent="-131760">
              <a:buFont typeface="Arial" panose="020B0604020202020204" pitchFamily="34" charset="0"/>
              <a:buChar char="•"/>
              <a:tabLst>
                <a:tab pos="930252" algn="ctr"/>
              </a:tabLst>
              <a:defRPr sz="1000" baseline="0"/>
            </a:lvl3pPr>
            <a:lvl4pPr marL="404803" indent="-131760">
              <a:buFont typeface="Arial" panose="020B0604020202020204" pitchFamily="34" charset="0"/>
              <a:buChar char="•"/>
              <a:tabLst>
                <a:tab pos="930252" algn="ctr"/>
              </a:tabLst>
              <a:defRPr sz="1000" baseline="0"/>
            </a:lvl4pPr>
            <a:lvl5pPr marL="404803" indent="-131760">
              <a:buFont typeface="Arial" panose="020B0604020202020204" pitchFamily="34" charset="0"/>
              <a:buChar char="•"/>
              <a:tabLst>
                <a:tab pos="930252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63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010" y="355338"/>
            <a:ext cx="8034253" cy="708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cxnSp>
        <p:nvCxnSpPr>
          <p:cNvPr id="10" name="直线连接符 14">
            <a:extLst>
              <a:ext uri="{FF2B5EF4-FFF2-40B4-BE49-F238E27FC236}">
                <a16:creationId xmlns:a16="http://schemas.microsoft.com/office/drawing/2014/main" xmlns="" id="{8B380437-D080-CB41-8AEC-BC4ACE5E2A91}"/>
              </a:ext>
            </a:extLst>
          </p:cNvPr>
          <p:cNvCxnSpPr>
            <a:cxnSpLocks/>
          </p:cNvCxnSpPr>
          <p:nvPr userDrawn="1"/>
        </p:nvCxnSpPr>
        <p:spPr>
          <a:xfrm flipH="1">
            <a:off x="6449398" y="1155875"/>
            <a:ext cx="2159509" cy="0"/>
          </a:xfrm>
          <a:prstGeom prst="line">
            <a:avLst/>
          </a:prstGeom>
          <a:ln w="12700">
            <a:solidFill>
              <a:srgbClr val="EB00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BABBF30-9507-2846-81AF-7D8E462A1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848" y="1147234"/>
            <a:ext cx="5558816" cy="334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F4C3402-397C-0A4B-AA72-DE64F80E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59961" y="1261350"/>
            <a:ext cx="2126827" cy="205758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4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baseline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B0A232E-A913-854B-8FE4-55A217EB6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973117-EE55-B64B-A325-8E8DD265A40D}"/>
              </a:ext>
            </a:extLst>
          </p:cNvPr>
          <p:cNvSpPr txBox="1"/>
          <p:nvPr userDrawn="1"/>
        </p:nvSpPr>
        <p:spPr>
          <a:xfrm>
            <a:off x="821279" y="4748950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626A1F-7B96-AE4C-8D22-61B043EF32B3}"/>
              </a:ext>
            </a:extLst>
          </p:cNvPr>
          <p:cNvSpPr txBox="1"/>
          <p:nvPr userDrawn="1"/>
        </p:nvSpPr>
        <p:spPr>
          <a:xfrm>
            <a:off x="550384" y="4783352"/>
            <a:ext cx="37465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75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1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F19EAD6-3A39-0841-BC8B-5D5F744C2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45929"/>
            <a:ext cx="9144000" cy="95890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ts val="2460"/>
              </a:lnSpc>
              <a:buFontTx/>
              <a:buNone/>
              <a:defRPr sz="1400" b="1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9482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1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603227-777C-5349-B926-DCF29301B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31" y="-10642"/>
            <a:ext cx="9166674" cy="4086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4CEAD4D5-C94D-6542-A6D5-EA80926F1B9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31AEBC-53BB-B04F-825C-3626A9CD67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458" y="1845052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E5DADB2-9366-6349-9C01-38136C0926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40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8070802-96A0-D146-A37E-066DF155D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1D1D1B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684580" y="865866"/>
            <a:ext cx="7493035" cy="584156"/>
          </a:xfr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="0" baseline="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4580" y="1599867"/>
            <a:ext cx="7493035" cy="3072482"/>
          </a:xfr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1091480410"/>
      </p:ext>
    </p:extLst>
  </p:cSld>
  <p:clrMapOvr>
    <a:masterClrMapping/>
  </p:clrMapOvr>
  <p:transition advTm="10000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5650" y="-20537"/>
            <a:ext cx="7632700" cy="6536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21583"/>
            <a:ext cx="7632700" cy="3145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706543"/>
      </p:ext>
    </p:extLst>
  </p:cSld>
  <p:clrMapOvr>
    <a:masterClrMapping/>
  </p:clrMapOvr>
  <p:transition advTm="10000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88091" y="123826"/>
            <a:ext cx="8367821" cy="666140"/>
          </a:xfrm>
          <a:prstGeom prst="rect">
            <a:avLst/>
          </a:prstGeom>
        </p:spPr>
        <p:txBody>
          <a:bodyPr lIns="121892" tIns="60948" rIns="121892" bIns="60948">
            <a:noAutofit/>
          </a:bodyPr>
          <a:lstStyle>
            <a:lvl1pPr marL="0" marR="0" indent="0" algn="l" defTabSz="9138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 smtClean="0"/>
              <a:t>幻灯片标题</a:t>
            </a:r>
            <a:r>
              <a:rPr lang="en-US" altLang="zh-CN" dirty="0" smtClean="0"/>
              <a:t>36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8091" y="951949"/>
            <a:ext cx="8367821" cy="3773695"/>
          </a:xfrm>
          <a:prstGeom prst="rect">
            <a:avLst/>
          </a:prstGeom>
        </p:spPr>
        <p:txBody>
          <a:bodyPr lIns="121892" tIns="60948" rIns="121892" bIns="60948">
            <a:normAutofit/>
          </a:bodyPr>
          <a:lstStyle>
            <a:lvl1pPr marL="0" marR="0" indent="0" algn="l" defTabSz="9138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bg1">
                    <a:lumMod val="85000"/>
                  </a:schemeClr>
                </a:solidFill>
              </a:defRPr>
            </a:lvl1pPr>
            <a:lvl2pPr marL="456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本区域常规黑体</a:t>
            </a:r>
            <a:r>
              <a:rPr lang="en-US" altLang="zh-CN" dirty="0" smtClean="0"/>
              <a:t>20-32</a:t>
            </a:r>
          </a:p>
        </p:txBody>
      </p:sp>
    </p:spTree>
    <p:extLst>
      <p:ext uri="{BB962C8B-B14F-4D97-AF65-F5344CB8AC3E}">
        <p14:creationId xmlns:p14="http://schemas.microsoft.com/office/powerpoint/2010/main" val="395924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600ECDB-FC77-A24F-B38C-4B8A5F8D8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427"/>
            <a:ext cx="9144000" cy="4067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2CFB0BC-781B-0A43-9855-A9B9055518C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C955AC2-5F18-E744-95E6-FD85139DC7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570" y="1690069"/>
            <a:ext cx="508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916869-9893-D24A-B52C-EA1D818151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55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487300-E8BA-E94E-93AF-0938F50E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537"/>
            <a:ext cx="9144000" cy="4074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1896B73-1710-7E40-A9AA-B88D1723A6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7"/>
            <a:ext cx="9153625" cy="4131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19820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EA7AB2B7-01DC-724E-A5CD-4B9A311F424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5797B7-6A44-6843-B6E2-D6CAA0CD6B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308" y="1813302"/>
            <a:ext cx="5080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47D3029-3EDC-714D-A4B5-B29AF82EA5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574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2C8CA1-10F6-734F-B5B1-C45B3C951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40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8173BAD1-156B-2246-B799-E2E25C45808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3B421F-A515-C444-9DD3-702FC90A0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758" y="1225927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9599652-B4A8-5D4F-961C-EDFB171B65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28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C6C2637-17F8-9649-9BEF-2DF26B3D3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38" y="-3539"/>
            <a:ext cx="9151937" cy="4080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021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06642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026D888A-CCA6-9544-BFB5-610B5D68173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209EE-7CC3-0E48-BE37-756B988FD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558" y="1229102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3BFDB5-1910-FE4D-9647-B28E12BE73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88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1A2757-0CA8-B443-87D1-A6A6844E36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39" y="1377710"/>
            <a:ext cx="3745919" cy="22361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7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单击此处添加文本</a:t>
            </a:r>
            <a:endParaRPr lang="en-US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942" y="1011941"/>
            <a:ext cx="660400" cy="0"/>
          </a:xfrm>
          <a:prstGeom prst="line">
            <a:avLst/>
          </a:prstGeom>
          <a:ln w="28575">
            <a:solidFill>
              <a:srgbClr val="EB00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688918" y="4727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21563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48950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544C6BB-9D73-F049-BE77-E3773E7DD7DB}"/>
              </a:ext>
            </a:extLst>
          </p:cNvPr>
          <p:cNvSpPr txBox="1"/>
          <p:nvPr userDrawn="1"/>
        </p:nvSpPr>
        <p:spPr>
          <a:xfrm>
            <a:off x="550384" y="4783352"/>
            <a:ext cx="37465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75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542" y="-6628"/>
            <a:ext cx="9144000" cy="51435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3" name="标题 2"/>
          <p:cNvSpPr txBox="1">
            <a:spLocks/>
          </p:cNvSpPr>
          <p:nvPr userDrawn="1"/>
        </p:nvSpPr>
        <p:spPr>
          <a:xfrm>
            <a:off x="458882" y="999463"/>
            <a:ext cx="8247796" cy="3473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/>
            <a:r>
              <a:rPr lang="zh-CN" altLang="en-US" sz="1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83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9" r:id="rId2"/>
    <p:sldLayoutId id="2147483690" r:id="rId3"/>
    <p:sldLayoutId id="2147483691" r:id="rId4"/>
    <p:sldLayoutId id="2147483693" r:id="rId5"/>
    <p:sldLayoutId id="214748369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0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31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7" userDrawn="1">
          <p15:clr>
            <a:srgbClr val="F26B43"/>
          </p15:clr>
        </p15:guide>
        <p15:guide id="5" orient="horz" pos="307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08" r:id="rId8"/>
    <p:sldLayoutId id="2147483707" r:id="rId9"/>
    <p:sldLayoutId id="214748371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83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5420" userDrawn="1">
          <p15:clr>
            <a:srgbClr val="F26B43"/>
          </p15:clr>
        </p15:guide>
        <p15:guide id="5" orient="horz" pos="307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dirty="0">
                <a:solidFill>
                  <a:srgbClr val="1D1D1B"/>
                </a:solidFill>
              </a:rPr>
              <a:t/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dirty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Bring digital to every person, </a:t>
            </a:r>
            <a:r>
              <a:rPr kumimoji="1" lang="en-US" altLang="zh-CN" sz="850" dirty="0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home </a:t>
            </a: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and </a:t>
            </a:r>
            <a:b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000000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8070802-96A0-D146-A37E-066DF155DFF8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93" y="-14005"/>
            <a:ext cx="9171447" cy="51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defTabSz="914210"/>
            <a:endParaRPr lang="zh-CN" alt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463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defTabSz="914210"/>
            <a:fld id="{B2563A90-55EF-4D2C-B954-EDF55F24A661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 defTabSz="914210"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4484" y="4761726"/>
            <a:ext cx="246145" cy="319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40886" eaLnBrk="0" hangingPunct="0">
              <a:lnSpc>
                <a:spcPct val="85000"/>
              </a:lnSpc>
            </a:pPr>
            <a:endParaRPr lang="de-DE" sz="975" dirty="0">
              <a:solidFill>
                <a:prstClr val="white">
                  <a:lumMod val="85000"/>
                </a:prstClr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40886" eaLnBrk="0" hangingPunct="0">
              <a:lnSpc>
                <a:spcPct val="85000"/>
              </a:lnSpc>
            </a:pPr>
            <a:fld id="{E68EC476-442B-4BB7-9603-F1440C241F3D}" type="slidenum">
              <a:rPr lang="de-DE" sz="675" smtClean="0">
                <a:solidFill>
                  <a:prstClr val="white">
                    <a:lumMod val="85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740886" eaLnBrk="0" hangingPunct="0">
                <a:lnSpc>
                  <a:spcPct val="85000"/>
                </a:lnSpc>
              </a:pPr>
              <a:t>‹#›</a:t>
            </a:fld>
            <a:endParaRPr lang="en-GB" sz="675" dirty="0">
              <a:solidFill>
                <a:prstClr val="white">
                  <a:lumMod val="85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Picture 4" descr="E:\01 日常工作\03 品牌规范设计\公司广告源文档\HW LOGO(字白）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67403" y="4626319"/>
            <a:ext cx="444415" cy="429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530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ransition advTm="10000">
    <p:wipe dir="r"/>
  </p:transition>
  <p:timing>
    <p:tnLst>
      <p:par>
        <p:cTn id="1" dur="indefinite" restart="never" nodeType="tmRoot"/>
      </p:par>
    </p:tnLst>
  </p:timing>
  <p:txStyles>
    <p:titleStyle>
      <a:lvl1pPr algn="ctr" defTabSz="914339" rtl="0" eaLnBrk="1" latinLnBrk="0" hangingPunct="1">
        <a:spcBef>
          <a:spcPct val="0"/>
        </a:spcBef>
        <a:buNone/>
        <a:defRPr sz="4424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877" indent="-342877" algn="l" defTabSz="914339" rtl="0" eaLnBrk="1" latinLnBrk="0" hangingPunct="1">
        <a:spcBef>
          <a:spcPct val="20000"/>
        </a:spcBef>
        <a:buFont typeface="Arial" pitchFamily="34" charset="0"/>
        <a:buChar char="•"/>
        <a:defRPr sz="3224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742900" indent="-285731" algn="l" defTabSz="914339" rtl="0" eaLnBrk="1" latinLnBrk="0" hangingPunct="1">
        <a:spcBef>
          <a:spcPct val="20000"/>
        </a:spcBef>
        <a:buFont typeface="Arial" pitchFamily="34" charset="0"/>
        <a:buChar char="–"/>
        <a:defRPr sz="2774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2924" indent="-228585" algn="l" defTabSz="914339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093" indent="-228585" algn="l" defTabSz="914339" rtl="0" eaLnBrk="1" latinLnBrk="0" hangingPunct="1">
        <a:spcBef>
          <a:spcPct val="20000"/>
        </a:spcBef>
        <a:buFont typeface="Arial" pitchFamily="34" charset="0"/>
        <a:buChar char="–"/>
        <a:defRPr sz="2024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263" indent="-228585" algn="l" defTabSz="914339" rtl="0" eaLnBrk="1" latinLnBrk="0" hangingPunct="1">
        <a:spcBef>
          <a:spcPct val="20000"/>
        </a:spcBef>
        <a:buFont typeface="Arial" pitchFamily="34" charset="0"/>
        <a:buChar char="»"/>
        <a:defRPr sz="2024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433" indent="-228585" algn="l" defTabSz="914339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1" indent="-228585" algn="l" defTabSz="914339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1" indent="-228585" algn="l" defTabSz="914339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0" indent="-228585" algn="l" defTabSz="914339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9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9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8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8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7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6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6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xmlns="" id="{7D82C0F9-EB17-2C49-AE41-F48E96AC61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99136" y="725910"/>
            <a:ext cx="560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8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18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7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77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5565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600" algn="l" defTabSz="215265" rtl="0" eaLnBrk="1" latinLnBrk="0" hangingPunct="1">
              <a:defRPr sz="4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Day21 </a:t>
            </a:r>
            <a:r>
              <a:rPr kumimoji="1" lang="zh-CN" altLang="en-US" sz="24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AOS</a:t>
            </a:r>
            <a:r>
              <a:rPr kumimoji="1" lang="zh-CN" altLang="en-US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模板完成电商</a:t>
            </a:r>
            <a:r>
              <a:rPr kumimoji="1" lang="zh-CN" altLang="en-US" sz="24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网站</a:t>
            </a:r>
            <a:r>
              <a:rPr kumimoji="1" lang="zh-CN" altLang="en-US" sz="24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</a:p>
        </p:txBody>
      </p:sp>
    </p:spTree>
    <p:extLst>
      <p:ext uri="{BB962C8B-B14F-4D97-AF65-F5344CB8AC3E}">
        <p14:creationId xmlns:p14="http://schemas.microsoft.com/office/powerpoint/2010/main" val="21735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华为云</a:t>
            </a:r>
            <a:r>
              <a:rPr lang="en-US" altLang="zh-CN" dirty="0"/>
              <a:t>K8S</a:t>
            </a:r>
            <a:r>
              <a:rPr lang="zh-CN" altLang="en-US" dirty="0"/>
              <a:t>全栈容器服务：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  <a:r>
              <a:rPr lang="zh-CN" altLang="en-US" dirty="0" smtClean="0">
                <a:solidFill>
                  <a:srgbClr val="FF0000"/>
                </a:solidFill>
              </a:rPr>
              <a:t>编排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交付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运维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治理</a:t>
            </a:r>
            <a:r>
              <a:rPr lang="zh-CN" altLang="en-US" dirty="0"/>
              <a:t>全</a:t>
            </a:r>
            <a:r>
              <a:rPr lang="zh-CN" altLang="en-US" dirty="0" smtClean="0"/>
              <a:t>生命周期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24" y="1227506"/>
            <a:ext cx="4724769" cy="30463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37264" y="1227506"/>
            <a:ext cx="381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应用运维管理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丰富可定制的容器应用立体化运维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36836" y="2632801"/>
            <a:ext cx="2013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容器镜像服务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容器镜像一站式构建、存储与交付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35475" y="4273842"/>
            <a:ext cx="308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应用编排服务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应用云上自动化编排与设施管理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6377" y="2632801"/>
            <a:ext cx="143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服务网格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Mesh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021" y="4253540"/>
            <a:ext cx="305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云容器实例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Serverless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容器服务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1227506"/>
            <a:ext cx="273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云容器引擎</a:t>
            </a:r>
            <a:endParaRPr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企业级高可靠、高性能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6891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4"/>
          <p:cNvSpPr/>
          <p:nvPr/>
        </p:nvSpPr>
        <p:spPr>
          <a:xfrm>
            <a:off x="5980701" y="1246363"/>
            <a:ext cx="2793505" cy="3212495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2013267" y="3496623"/>
            <a:ext cx="1094678" cy="247769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标准语言描述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349923" y="3515958"/>
            <a:ext cx="1416556" cy="247769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资源规划</a:t>
            </a:r>
            <a:r>
              <a:rPr lang="en-US" altLang="zh-CN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应用定义</a:t>
            </a:r>
            <a:endParaRPr lang="en-US" altLang="zh-CN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596" y="918621"/>
            <a:ext cx="3074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</a:t>
            </a:r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自动生成模板</a:t>
            </a:r>
            <a:endParaRPr 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313694" y="3812803"/>
            <a:ext cx="1391840" cy="240608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支持编排华为云主流云服务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易用性业界领先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72140" y="1207528"/>
            <a:ext cx="2932761" cy="2168409"/>
            <a:chOff x="1507992" y="1181749"/>
            <a:chExt cx="2272186" cy="313803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358265" y="2369698"/>
              <a:ext cx="233859" cy="286323"/>
            </a:xfrm>
            <a:custGeom>
              <a:avLst/>
              <a:gdLst>
                <a:gd name="T0" fmla="*/ 135 w 176"/>
                <a:gd name="T1" fmla="*/ 74 h 177"/>
                <a:gd name="T2" fmla="*/ 124 w 176"/>
                <a:gd name="T3" fmla="*/ 18 h 177"/>
                <a:gd name="T4" fmla="*/ 78 w 176"/>
                <a:gd name="T5" fmla="*/ 4 h 177"/>
                <a:gd name="T6" fmla="*/ 42 w 176"/>
                <a:gd name="T7" fmla="*/ 36 h 177"/>
                <a:gd name="T8" fmla="*/ 11 w 176"/>
                <a:gd name="T9" fmla="*/ 92 h 177"/>
                <a:gd name="T10" fmla="*/ 0 w 176"/>
                <a:gd name="T11" fmla="*/ 142 h 177"/>
                <a:gd name="T12" fmla="*/ 36 w 176"/>
                <a:gd name="T13" fmla="*/ 175 h 177"/>
                <a:gd name="T14" fmla="*/ 57 w 176"/>
                <a:gd name="T15" fmla="*/ 175 h 177"/>
                <a:gd name="T16" fmla="*/ 120 w 176"/>
                <a:gd name="T17" fmla="*/ 175 h 177"/>
                <a:gd name="T18" fmla="*/ 140 w 176"/>
                <a:gd name="T19" fmla="*/ 175 h 177"/>
                <a:gd name="T20" fmla="*/ 176 w 176"/>
                <a:gd name="T21" fmla="*/ 142 h 177"/>
                <a:gd name="T22" fmla="*/ 166 w 176"/>
                <a:gd name="T23" fmla="*/ 92 h 177"/>
                <a:gd name="T24" fmla="*/ 88 w 176"/>
                <a:gd name="T25" fmla="*/ 151 h 177"/>
                <a:gd name="T26" fmla="*/ 57 w 176"/>
                <a:gd name="T27" fmla="*/ 26 h 177"/>
                <a:gd name="T28" fmla="*/ 94 w 176"/>
                <a:gd name="T29" fmla="*/ 12 h 177"/>
                <a:gd name="T30" fmla="*/ 125 w 176"/>
                <a:gd name="T31" fmla="*/ 36 h 177"/>
                <a:gd name="T32" fmla="*/ 95 w 176"/>
                <a:gd name="T33" fmla="*/ 94 h 177"/>
                <a:gd name="T34" fmla="*/ 88 w 176"/>
                <a:gd name="T35" fmla="*/ 91 h 177"/>
                <a:gd name="T36" fmla="*/ 82 w 176"/>
                <a:gd name="T37" fmla="*/ 94 h 177"/>
                <a:gd name="T38" fmla="*/ 51 w 176"/>
                <a:gd name="T39" fmla="*/ 77 h 177"/>
                <a:gd name="T40" fmla="*/ 57 w 176"/>
                <a:gd name="T41" fmla="*/ 26 h 177"/>
                <a:gd name="T42" fmla="*/ 41 w 176"/>
                <a:gd name="T43" fmla="*/ 166 h 177"/>
                <a:gd name="T44" fmla="*/ 10 w 176"/>
                <a:gd name="T45" fmla="*/ 142 h 177"/>
                <a:gd name="T46" fmla="*/ 15 w 176"/>
                <a:gd name="T47" fmla="*/ 100 h 177"/>
                <a:gd name="T48" fmla="*/ 49 w 176"/>
                <a:gd name="T49" fmla="*/ 81 h 177"/>
                <a:gd name="T50" fmla="*/ 79 w 176"/>
                <a:gd name="T51" fmla="*/ 98 h 177"/>
                <a:gd name="T52" fmla="*/ 86 w 176"/>
                <a:gd name="T53" fmla="*/ 110 h 177"/>
                <a:gd name="T54" fmla="*/ 86 w 176"/>
                <a:gd name="T55" fmla="*/ 110 h 177"/>
                <a:gd name="T56" fmla="*/ 52 w 176"/>
                <a:gd name="T57" fmla="*/ 166 h 177"/>
                <a:gd name="T58" fmla="*/ 161 w 176"/>
                <a:gd name="T59" fmla="*/ 152 h 177"/>
                <a:gd name="T60" fmla="*/ 124 w 176"/>
                <a:gd name="T61" fmla="*/ 167 h 177"/>
                <a:gd name="T62" fmla="*/ 91 w 176"/>
                <a:gd name="T63" fmla="*/ 147 h 177"/>
                <a:gd name="T64" fmla="*/ 91 w 176"/>
                <a:gd name="T65" fmla="*/ 110 h 177"/>
                <a:gd name="T66" fmla="*/ 97 w 176"/>
                <a:gd name="T67" fmla="*/ 98 h 177"/>
                <a:gd name="T68" fmla="*/ 128 w 176"/>
                <a:gd name="T69" fmla="*/ 81 h 177"/>
                <a:gd name="T70" fmla="*/ 161 w 176"/>
                <a:gd name="T71" fmla="*/ 101 h 177"/>
                <a:gd name="T72" fmla="*/ 167 w 176"/>
                <a:gd name="T73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177">
                  <a:moveTo>
                    <a:pt x="166" y="92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0"/>
                    <a:pt x="130" y="22"/>
                    <a:pt x="124" y="18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3" y="0"/>
                    <a:pt x="84" y="0"/>
                    <a:pt x="78" y="4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22"/>
                    <a:pt x="42" y="30"/>
                    <a:pt x="42" y="36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6"/>
                    <a:pt x="0" y="104"/>
                    <a:pt x="0" y="11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9"/>
                    <a:pt x="5" y="156"/>
                    <a:pt x="11" y="160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9" y="176"/>
                    <a:pt x="43" y="177"/>
                    <a:pt x="47" y="177"/>
                  </a:cubicBezTo>
                  <a:cubicBezTo>
                    <a:pt x="50" y="177"/>
                    <a:pt x="54" y="176"/>
                    <a:pt x="57" y="175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120" y="175"/>
                    <a:pt x="120" y="175"/>
                    <a:pt x="120" y="175"/>
                  </a:cubicBezTo>
                  <a:cubicBezTo>
                    <a:pt x="123" y="176"/>
                    <a:pt x="126" y="177"/>
                    <a:pt x="130" y="177"/>
                  </a:cubicBezTo>
                  <a:cubicBezTo>
                    <a:pt x="134" y="177"/>
                    <a:pt x="137" y="176"/>
                    <a:pt x="140" y="175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72" y="157"/>
                    <a:pt x="176" y="149"/>
                    <a:pt x="176" y="142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4"/>
                    <a:pt x="172" y="96"/>
                    <a:pt x="166" y="92"/>
                  </a:cubicBezTo>
                  <a:close/>
                  <a:moveTo>
                    <a:pt x="88" y="151"/>
                  </a:moveTo>
                  <a:cubicBezTo>
                    <a:pt x="88" y="151"/>
                    <a:pt x="88" y="151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lose/>
                  <a:moveTo>
                    <a:pt x="57" y="26"/>
                  </a:moveTo>
                  <a:cubicBezTo>
                    <a:pt x="82" y="12"/>
                    <a:pt x="82" y="12"/>
                    <a:pt x="82" y="12"/>
                  </a:cubicBezTo>
                  <a:cubicBezTo>
                    <a:pt x="85" y="10"/>
                    <a:pt x="91" y="10"/>
                    <a:pt x="94" y="12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3" y="28"/>
                    <a:pt x="125" y="33"/>
                    <a:pt x="125" y="3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3" y="93"/>
                    <a:pt x="91" y="91"/>
                    <a:pt x="88" y="91"/>
                  </a:cubicBezTo>
                  <a:cubicBezTo>
                    <a:pt x="86" y="91"/>
                    <a:pt x="83" y="93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3"/>
                    <a:pt x="54" y="28"/>
                    <a:pt x="57" y="26"/>
                  </a:cubicBezTo>
                  <a:close/>
                  <a:moveTo>
                    <a:pt x="52" y="166"/>
                  </a:moveTo>
                  <a:cubicBezTo>
                    <a:pt x="49" y="168"/>
                    <a:pt x="44" y="168"/>
                    <a:pt x="41" y="166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2" y="150"/>
                    <a:pt x="10" y="145"/>
                    <a:pt x="10" y="142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07"/>
                    <a:pt x="12" y="102"/>
                    <a:pt x="15" y="100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9"/>
                    <a:pt x="79" y="100"/>
                    <a:pt x="79" y="101"/>
                  </a:cubicBezTo>
                  <a:cubicBezTo>
                    <a:pt x="79" y="105"/>
                    <a:pt x="82" y="109"/>
                    <a:pt x="86" y="110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47"/>
                    <a:pt x="86" y="147"/>
                    <a:pt x="86" y="147"/>
                  </a:cubicBezTo>
                  <a:lnTo>
                    <a:pt x="52" y="166"/>
                  </a:lnTo>
                  <a:close/>
                  <a:moveTo>
                    <a:pt x="167" y="142"/>
                  </a:moveTo>
                  <a:cubicBezTo>
                    <a:pt x="167" y="145"/>
                    <a:pt x="164" y="150"/>
                    <a:pt x="161" y="152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3" y="168"/>
                    <a:pt x="127" y="168"/>
                    <a:pt x="124" y="16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5" y="109"/>
                    <a:pt x="97" y="105"/>
                    <a:pt x="97" y="101"/>
                  </a:cubicBezTo>
                  <a:cubicBezTo>
                    <a:pt x="97" y="100"/>
                    <a:pt x="97" y="99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4" y="102"/>
                    <a:pt x="167" y="107"/>
                    <a:pt x="167" y="110"/>
                  </a:cubicBezTo>
                  <a:lnTo>
                    <a:pt x="167" y="1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898011" y="2083434"/>
              <a:ext cx="226343" cy="266776"/>
              <a:chOff x="8978045" y="2486400"/>
              <a:chExt cx="484854" cy="51826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70" name="Freeform 29"/>
              <p:cNvSpPr>
                <a:spLocks/>
              </p:cNvSpPr>
              <p:nvPr/>
            </p:nvSpPr>
            <p:spPr bwMode="auto">
              <a:xfrm>
                <a:off x="8978045" y="2486400"/>
                <a:ext cx="364785" cy="335528"/>
              </a:xfrm>
              <a:custGeom>
                <a:avLst/>
                <a:gdLst>
                  <a:gd name="T0" fmla="*/ 150 w 150"/>
                  <a:gd name="T1" fmla="*/ 12 h 122"/>
                  <a:gd name="T2" fmla="*/ 150 w 150"/>
                  <a:gd name="T3" fmla="*/ 0 h 122"/>
                  <a:gd name="T4" fmla="*/ 0 w 150"/>
                  <a:gd name="T5" fmla="*/ 0 h 122"/>
                  <a:gd name="T6" fmla="*/ 0 w 150"/>
                  <a:gd name="T7" fmla="*/ 122 h 122"/>
                  <a:gd name="T8" fmla="*/ 14 w 150"/>
                  <a:gd name="T9" fmla="*/ 122 h 122"/>
                  <a:gd name="T10" fmla="*/ 14 w 150"/>
                  <a:gd name="T11" fmla="*/ 12 h 122"/>
                  <a:gd name="T12" fmla="*/ 150 w 150"/>
                  <a:gd name="T13" fmla="*/ 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22">
                    <a:moveTo>
                      <a:pt x="150" y="12"/>
                    </a:moveTo>
                    <a:lnTo>
                      <a:pt x="150" y="0"/>
                    </a:lnTo>
                    <a:lnTo>
                      <a:pt x="0" y="0"/>
                    </a:lnTo>
                    <a:lnTo>
                      <a:pt x="0" y="122"/>
                    </a:lnTo>
                    <a:lnTo>
                      <a:pt x="14" y="122"/>
                    </a:lnTo>
                    <a:lnTo>
                      <a:pt x="14" y="12"/>
                    </a:lnTo>
                    <a:lnTo>
                      <a:pt x="15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auto">
              <a:xfrm rot="10800000">
                <a:off x="9102977" y="2674636"/>
                <a:ext cx="359922" cy="330027"/>
              </a:xfrm>
              <a:custGeom>
                <a:avLst/>
                <a:gdLst>
                  <a:gd name="T0" fmla="*/ 148 w 148"/>
                  <a:gd name="T1" fmla="*/ 12 h 120"/>
                  <a:gd name="T2" fmla="*/ 148 w 148"/>
                  <a:gd name="T3" fmla="*/ 0 h 120"/>
                  <a:gd name="T4" fmla="*/ 0 w 148"/>
                  <a:gd name="T5" fmla="*/ 0 h 120"/>
                  <a:gd name="T6" fmla="*/ 0 w 148"/>
                  <a:gd name="T7" fmla="*/ 120 h 120"/>
                  <a:gd name="T8" fmla="*/ 14 w 148"/>
                  <a:gd name="T9" fmla="*/ 120 h 120"/>
                  <a:gd name="T10" fmla="*/ 14 w 148"/>
                  <a:gd name="T11" fmla="*/ 12 h 120"/>
                  <a:gd name="T12" fmla="*/ 148 w 148"/>
                  <a:gd name="T13" fmla="*/ 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20">
                    <a:moveTo>
                      <a:pt x="148" y="12"/>
                    </a:moveTo>
                    <a:lnTo>
                      <a:pt x="148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14" y="120"/>
                    </a:lnTo>
                    <a:lnTo>
                      <a:pt x="14" y="12"/>
                    </a:lnTo>
                    <a:lnTo>
                      <a:pt x="14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31"/>
              <p:cNvSpPr>
                <a:spLocks noEditPoints="1"/>
              </p:cNvSpPr>
              <p:nvPr/>
            </p:nvSpPr>
            <p:spPr bwMode="auto">
              <a:xfrm>
                <a:off x="9050200" y="2572705"/>
                <a:ext cx="355058" cy="341028"/>
              </a:xfrm>
              <a:custGeom>
                <a:avLst/>
                <a:gdLst>
                  <a:gd name="T0" fmla="*/ 0 w 146"/>
                  <a:gd name="T1" fmla="*/ 0 h 124"/>
                  <a:gd name="T2" fmla="*/ 0 w 146"/>
                  <a:gd name="T3" fmla="*/ 124 h 124"/>
                  <a:gd name="T4" fmla="*/ 146 w 146"/>
                  <a:gd name="T5" fmla="*/ 124 h 124"/>
                  <a:gd name="T6" fmla="*/ 146 w 146"/>
                  <a:gd name="T7" fmla="*/ 0 h 124"/>
                  <a:gd name="T8" fmla="*/ 0 w 146"/>
                  <a:gd name="T9" fmla="*/ 0 h 124"/>
                  <a:gd name="T10" fmla="*/ 130 w 146"/>
                  <a:gd name="T11" fmla="*/ 118 h 124"/>
                  <a:gd name="T12" fmla="*/ 104 w 146"/>
                  <a:gd name="T13" fmla="*/ 92 h 124"/>
                  <a:gd name="T14" fmla="*/ 104 w 146"/>
                  <a:gd name="T15" fmla="*/ 104 h 124"/>
                  <a:gd name="T16" fmla="*/ 94 w 146"/>
                  <a:gd name="T17" fmla="*/ 104 h 124"/>
                  <a:gd name="T18" fmla="*/ 94 w 146"/>
                  <a:gd name="T19" fmla="*/ 86 h 124"/>
                  <a:gd name="T20" fmla="*/ 94 w 146"/>
                  <a:gd name="T21" fmla="*/ 78 h 124"/>
                  <a:gd name="T22" fmla="*/ 104 w 146"/>
                  <a:gd name="T23" fmla="*/ 78 h 124"/>
                  <a:gd name="T24" fmla="*/ 124 w 146"/>
                  <a:gd name="T25" fmla="*/ 78 h 124"/>
                  <a:gd name="T26" fmla="*/ 124 w 146"/>
                  <a:gd name="T27" fmla="*/ 86 h 124"/>
                  <a:gd name="T28" fmla="*/ 110 w 146"/>
                  <a:gd name="T29" fmla="*/ 86 h 124"/>
                  <a:gd name="T30" fmla="*/ 136 w 146"/>
                  <a:gd name="T31" fmla="*/ 110 h 124"/>
                  <a:gd name="T32" fmla="*/ 130 w 146"/>
                  <a:gd name="T33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" h="124">
                    <a:moveTo>
                      <a:pt x="0" y="0"/>
                    </a:moveTo>
                    <a:lnTo>
                      <a:pt x="0" y="124"/>
                    </a:lnTo>
                    <a:lnTo>
                      <a:pt x="146" y="124"/>
                    </a:lnTo>
                    <a:lnTo>
                      <a:pt x="146" y="0"/>
                    </a:lnTo>
                    <a:lnTo>
                      <a:pt x="0" y="0"/>
                    </a:lnTo>
                    <a:close/>
                    <a:moveTo>
                      <a:pt x="130" y="118"/>
                    </a:moveTo>
                    <a:lnTo>
                      <a:pt x="104" y="92"/>
                    </a:lnTo>
                    <a:lnTo>
                      <a:pt x="104" y="104"/>
                    </a:lnTo>
                    <a:lnTo>
                      <a:pt x="94" y="104"/>
                    </a:lnTo>
                    <a:lnTo>
                      <a:pt x="94" y="86"/>
                    </a:lnTo>
                    <a:lnTo>
                      <a:pt x="94" y="78"/>
                    </a:lnTo>
                    <a:lnTo>
                      <a:pt x="104" y="78"/>
                    </a:lnTo>
                    <a:lnTo>
                      <a:pt x="124" y="78"/>
                    </a:lnTo>
                    <a:lnTo>
                      <a:pt x="124" y="86"/>
                    </a:lnTo>
                    <a:lnTo>
                      <a:pt x="110" y="86"/>
                    </a:lnTo>
                    <a:lnTo>
                      <a:pt x="136" y="110"/>
                    </a:lnTo>
                    <a:lnTo>
                      <a:pt x="130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217908" y="3687914"/>
              <a:ext cx="226565" cy="375561"/>
              <a:chOff x="12787313" y="-376238"/>
              <a:chExt cx="488950" cy="661988"/>
            </a:xfrm>
            <a:solidFill>
              <a:schemeClr val="bg1"/>
            </a:solidFill>
          </p:grpSpPr>
          <p:sp>
            <p:nvSpPr>
              <p:cNvPr id="66" name="Oval 31"/>
              <p:cNvSpPr>
                <a:spLocks noChangeArrowheads="1"/>
              </p:cNvSpPr>
              <p:nvPr/>
            </p:nvSpPr>
            <p:spPr bwMode="auto">
              <a:xfrm>
                <a:off x="12857163" y="-307975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Oval 32"/>
              <p:cNvSpPr>
                <a:spLocks noChangeArrowheads="1"/>
              </p:cNvSpPr>
              <p:nvPr/>
            </p:nvSpPr>
            <p:spPr bwMode="auto">
              <a:xfrm>
                <a:off x="13173076" y="-307975"/>
                <a:ext cx="46038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33"/>
              <p:cNvSpPr>
                <a:spLocks noEditPoints="1"/>
              </p:cNvSpPr>
              <p:nvPr/>
            </p:nvSpPr>
            <p:spPr bwMode="auto">
              <a:xfrm>
                <a:off x="12901613" y="-136525"/>
                <a:ext cx="260350" cy="188913"/>
              </a:xfrm>
              <a:custGeom>
                <a:avLst/>
                <a:gdLst>
                  <a:gd name="T0" fmla="*/ 51 w 68"/>
                  <a:gd name="T1" fmla="*/ 13 h 50"/>
                  <a:gd name="T2" fmla="*/ 34 w 68"/>
                  <a:gd name="T3" fmla="*/ 0 h 50"/>
                  <a:gd name="T4" fmla="*/ 16 w 68"/>
                  <a:gd name="T5" fmla="*/ 13 h 50"/>
                  <a:gd name="T6" fmla="*/ 0 w 68"/>
                  <a:gd name="T7" fmla="*/ 31 h 50"/>
                  <a:gd name="T8" fmla="*/ 18 w 68"/>
                  <a:gd name="T9" fmla="*/ 50 h 50"/>
                  <a:gd name="T10" fmla="*/ 49 w 68"/>
                  <a:gd name="T11" fmla="*/ 50 h 50"/>
                  <a:gd name="T12" fmla="*/ 68 w 68"/>
                  <a:gd name="T13" fmla="*/ 31 h 50"/>
                  <a:gd name="T14" fmla="*/ 51 w 68"/>
                  <a:gd name="T15" fmla="*/ 13 h 50"/>
                  <a:gd name="T16" fmla="*/ 49 w 68"/>
                  <a:gd name="T17" fmla="*/ 46 h 50"/>
                  <a:gd name="T18" fmla="*/ 18 w 68"/>
                  <a:gd name="T19" fmla="*/ 46 h 50"/>
                  <a:gd name="T20" fmla="*/ 4 w 68"/>
                  <a:gd name="T21" fmla="*/ 31 h 50"/>
                  <a:gd name="T22" fmla="*/ 17 w 68"/>
                  <a:gd name="T23" fmla="*/ 17 h 50"/>
                  <a:gd name="T24" fmla="*/ 20 w 68"/>
                  <a:gd name="T25" fmla="*/ 14 h 50"/>
                  <a:gd name="T26" fmla="*/ 34 w 68"/>
                  <a:gd name="T27" fmla="*/ 4 h 50"/>
                  <a:gd name="T28" fmla="*/ 47 w 68"/>
                  <a:gd name="T29" fmla="*/ 14 h 50"/>
                  <a:gd name="T30" fmla="*/ 51 w 68"/>
                  <a:gd name="T31" fmla="*/ 17 h 50"/>
                  <a:gd name="T32" fmla="*/ 64 w 68"/>
                  <a:gd name="T33" fmla="*/ 31 h 50"/>
                  <a:gd name="T34" fmla="*/ 49 w 68"/>
                  <a:gd name="T3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50">
                    <a:moveTo>
                      <a:pt x="51" y="13"/>
                    </a:moveTo>
                    <a:cubicBezTo>
                      <a:pt x="49" y="5"/>
                      <a:pt x="42" y="0"/>
                      <a:pt x="34" y="0"/>
                    </a:cubicBezTo>
                    <a:cubicBezTo>
                      <a:pt x="25" y="0"/>
                      <a:pt x="19" y="5"/>
                      <a:pt x="16" y="13"/>
                    </a:cubicBezTo>
                    <a:cubicBezTo>
                      <a:pt x="7" y="14"/>
                      <a:pt x="0" y="21"/>
                      <a:pt x="0" y="31"/>
                    </a:cubicBezTo>
                    <a:cubicBezTo>
                      <a:pt x="0" y="41"/>
                      <a:pt x="8" y="50"/>
                      <a:pt x="18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9" y="50"/>
                      <a:pt x="68" y="41"/>
                      <a:pt x="68" y="31"/>
                    </a:cubicBezTo>
                    <a:cubicBezTo>
                      <a:pt x="68" y="21"/>
                      <a:pt x="60" y="14"/>
                      <a:pt x="51" y="13"/>
                    </a:cubicBezTo>
                    <a:close/>
                    <a:moveTo>
                      <a:pt x="49" y="46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0" y="46"/>
                      <a:pt x="4" y="39"/>
                      <a:pt x="4" y="31"/>
                    </a:cubicBezTo>
                    <a:cubicBezTo>
                      <a:pt x="4" y="24"/>
                      <a:pt x="9" y="17"/>
                      <a:pt x="17" y="17"/>
                    </a:cubicBezTo>
                    <a:cubicBezTo>
                      <a:pt x="18" y="16"/>
                      <a:pt x="19" y="15"/>
                      <a:pt x="20" y="14"/>
                    </a:cubicBezTo>
                    <a:cubicBezTo>
                      <a:pt x="22" y="8"/>
                      <a:pt x="27" y="4"/>
                      <a:pt x="34" y="4"/>
                    </a:cubicBezTo>
                    <a:cubicBezTo>
                      <a:pt x="40" y="4"/>
                      <a:pt x="45" y="8"/>
                      <a:pt x="47" y="14"/>
                    </a:cubicBezTo>
                    <a:cubicBezTo>
                      <a:pt x="48" y="15"/>
                      <a:pt x="49" y="16"/>
                      <a:pt x="51" y="17"/>
                    </a:cubicBezTo>
                    <a:cubicBezTo>
                      <a:pt x="58" y="17"/>
                      <a:pt x="64" y="24"/>
                      <a:pt x="64" y="31"/>
                    </a:cubicBezTo>
                    <a:cubicBezTo>
                      <a:pt x="64" y="39"/>
                      <a:pt x="57" y="46"/>
                      <a:pt x="49" y="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34"/>
              <p:cNvSpPr>
                <a:spLocks noEditPoints="1"/>
              </p:cNvSpPr>
              <p:nvPr/>
            </p:nvSpPr>
            <p:spPr bwMode="auto">
              <a:xfrm>
                <a:off x="12787313" y="-376238"/>
                <a:ext cx="488950" cy="661988"/>
              </a:xfrm>
              <a:custGeom>
                <a:avLst/>
                <a:gdLst>
                  <a:gd name="T0" fmla="*/ 104 w 128"/>
                  <a:gd name="T1" fmla="*/ 0 h 176"/>
                  <a:gd name="T2" fmla="*/ 24 w 128"/>
                  <a:gd name="T3" fmla="*/ 0 h 176"/>
                  <a:gd name="T4" fmla="*/ 0 w 128"/>
                  <a:gd name="T5" fmla="*/ 24 h 176"/>
                  <a:gd name="T6" fmla="*/ 0 w 128"/>
                  <a:gd name="T7" fmla="*/ 152 h 176"/>
                  <a:gd name="T8" fmla="*/ 24 w 128"/>
                  <a:gd name="T9" fmla="*/ 176 h 176"/>
                  <a:gd name="T10" fmla="*/ 104 w 128"/>
                  <a:gd name="T11" fmla="*/ 176 h 176"/>
                  <a:gd name="T12" fmla="*/ 128 w 128"/>
                  <a:gd name="T13" fmla="*/ 152 h 176"/>
                  <a:gd name="T14" fmla="*/ 128 w 128"/>
                  <a:gd name="T15" fmla="*/ 24 h 176"/>
                  <a:gd name="T16" fmla="*/ 104 w 128"/>
                  <a:gd name="T17" fmla="*/ 0 h 176"/>
                  <a:gd name="T18" fmla="*/ 119 w 128"/>
                  <a:gd name="T19" fmla="*/ 152 h 176"/>
                  <a:gd name="T20" fmla="*/ 104 w 128"/>
                  <a:gd name="T21" fmla="*/ 168 h 176"/>
                  <a:gd name="T22" fmla="*/ 24 w 128"/>
                  <a:gd name="T23" fmla="*/ 168 h 176"/>
                  <a:gd name="T24" fmla="*/ 8 w 128"/>
                  <a:gd name="T25" fmla="*/ 152 h 176"/>
                  <a:gd name="T26" fmla="*/ 8 w 128"/>
                  <a:gd name="T27" fmla="*/ 24 h 176"/>
                  <a:gd name="T28" fmla="*/ 24 w 128"/>
                  <a:gd name="T29" fmla="*/ 8 h 176"/>
                  <a:gd name="T30" fmla="*/ 104 w 128"/>
                  <a:gd name="T31" fmla="*/ 8 h 176"/>
                  <a:gd name="T32" fmla="*/ 119 w 128"/>
                  <a:gd name="T33" fmla="*/ 24 h 176"/>
                  <a:gd name="T34" fmla="*/ 119 w 128"/>
                  <a:gd name="T35" fmla="*/ 15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176">
                    <a:moveTo>
                      <a:pt x="10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0" y="176"/>
                      <a:pt x="2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7" y="176"/>
                      <a:pt x="128" y="165"/>
                      <a:pt x="128" y="15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8" y="11"/>
                      <a:pt x="117" y="0"/>
                      <a:pt x="104" y="0"/>
                    </a:cubicBezTo>
                    <a:close/>
                    <a:moveTo>
                      <a:pt x="119" y="152"/>
                    </a:moveTo>
                    <a:cubicBezTo>
                      <a:pt x="119" y="161"/>
                      <a:pt x="112" y="168"/>
                      <a:pt x="104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12" y="8"/>
                      <a:pt x="119" y="15"/>
                      <a:pt x="119" y="24"/>
                    </a:cubicBezTo>
                    <a:lnTo>
                      <a:pt x="119" y="15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516253" y="3734104"/>
              <a:ext cx="304017" cy="286945"/>
              <a:chOff x="6524625" y="473075"/>
              <a:chExt cx="671513" cy="492125"/>
            </a:xfrm>
            <a:solidFill>
              <a:schemeClr val="bg1"/>
            </a:solidFill>
          </p:grpSpPr>
          <p:sp>
            <p:nvSpPr>
              <p:cNvPr id="62" name="Oval 5"/>
              <p:cNvSpPr>
                <a:spLocks noChangeArrowheads="1"/>
              </p:cNvSpPr>
              <p:nvPr/>
            </p:nvSpPr>
            <p:spPr bwMode="auto">
              <a:xfrm>
                <a:off x="6951663" y="735013"/>
                <a:ext cx="46038" cy="46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6692900" y="873125"/>
                <a:ext cx="323850" cy="14288"/>
              </a:xfrm>
              <a:custGeom>
                <a:avLst/>
                <a:gdLst>
                  <a:gd name="T0" fmla="*/ 83 w 85"/>
                  <a:gd name="T1" fmla="*/ 0 h 4"/>
                  <a:gd name="T2" fmla="*/ 2 w 85"/>
                  <a:gd name="T3" fmla="*/ 0 h 4"/>
                  <a:gd name="T4" fmla="*/ 0 w 85"/>
                  <a:gd name="T5" fmla="*/ 2 h 4"/>
                  <a:gd name="T6" fmla="*/ 2 w 85"/>
                  <a:gd name="T7" fmla="*/ 4 h 4"/>
                  <a:gd name="T8" fmla="*/ 83 w 85"/>
                  <a:gd name="T9" fmla="*/ 4 h 4"/>
                  <a:gd name="T10" fmla="*/ 85 w 85"/>
                  <a:gd name="T11" fmla="*/ 2 h 4"/>
                  <a:gd name="T12" fmla="*/ 83 w 8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4">
                    <a:moveTo>
                      <a:pt x="8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5" y="4"/>
                      <a:pt x="85" y="3"/>
                      <a:pt x="85" y="2"/>
                    </a:cubicBezTo>
                    <a:cubicBezTo>
                      <a:pt x="85" y="1"/>
                      <a:pt x="85" y="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7"/>
              <p:cNvSpPr>
                <a:spLocks noEditPoints="1"/>
              </p:cNvSpPr>
              <p:nvPr/>
            </p:nvSpPr>
            <p:spPr bwMode="auto">
              <a:xfrm>
                <a:off x="6678613" y="687388"/>
                <a:ext cx="365125" cy="139700"/>
              </a:xfrm>
              <a:custGeom>
                <a:avLst/>
                <a:gdLst>
                  <a:gd name="T0" fmla="*/ 78 w 96"/>
                  <a:gd name="T1" fmla="*/ 0 h 36"/>
                  <a:gd name="T2" fmla="*/ 18 w 96"/>
                  <a:gd name="T3" fmla="*/ 0 h 36"/>
                  <a:gd name="T4" fmla="*/ 0 w 96"/>
                  <a:gd name="T5" fmla="*/ 18 h 36"/>
                  <a:gd name="T6" fmla="*/ 18 w 96"/>
                  <a:gd name="T7" fmla="*/ 36 h 36"/>
                  <a:gd name="T8" fmla="*/ 78 w 96"/>
                  <a:gd name="T9" fmla="*/ 36 h 36"/>
                  <a:gd name="T10" fmla="*/ 96 w 96"/>
                  <a:gd name="T11" fmla="*/ 18 h 36"/>
                  <a:gd name="T12" fmla="*/ 78 w 96"/>
                  <a:gd name="T13" fmla="*/ 0 h 36"/>
                  <a:gd name="T14" fmla="*/ 78 w 96"/>
                  <a:gd name="T15" fmla="*/ 32 h 36"/>
                  <a:gd name="T16" fmla="*/ 18 w 96"/>
                  <a:gd name="T17" fmla="*/ 32 h 36"/>
                  <a:gd name="T18" fmla="*/ 4 w 96"/>
                  <a:gd name="T19" fmla="*/ 18 h 36"/>
                  <a:gd name="T20" fmla="*/ 18 w 96"/>
                  <a:gd name="T21" fmla="*/ 4 h 36"/>
                  <a:gd name="T22" fmla="*/ 78 w 96"/>
                  <a:gd name="T23" fmla="*/ 4 h 36"/>
                  <a:gd name="T24" fmla="*/ 92 w 96"/>
                  <a:gd name="T25" fmla="*/ 18 h 36"/>
                  <a:gd name="T26" fmla="*/ 78 w 96"/>
                  <a:gd name="T27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36">
                    <a:moveTo>
                      <a:pt x="7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88" y="36"/>
                      <a:pt x="96" y="28"/>
                      <a:pt x="96" y="18"/>
                    </a:cubicBezTo>
                    <a:cubicBezTo>
                      <a:pt x="96" y="8"/>
                      <a:pt x="88" y="0"/>
                      <a:pt x="78" y="0"/>
                    </a:cubicBezTo>
                    <a:close/>
                    <a:moveTo>
                      <a:pt x="78" y="32"/>
                    </a:moveTo>
                    <a:cubicBezTo>
                      <a:pt x="18" y="32"/>
                      <a:pt x="18" y="32"/>
                      <a:pt x="18" y="32"/>
                    </a:cubicBezTo>
                    <a:cubicBezTo>
                      <a:pt x="10" y="32"/>
                      <a:pt x="4" y="26"/>
                      <a:pt x="4" y="18"/>
                    </a:cubicBezTo>
                    <a:cubicBezTo>
                      <a:pt x="4" y="10"/>
                      <a:pt x="10" y="4"/>
                      <a:pt x="1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86" y="4"/>
                      <a:pt x="92" y="10"/>
                      <a:pt x="92" y="18"/>
                    </a:cubicBezTo>
                    <a:cubicBezTo>
                      <a:pt x="92" y="26"/>
                      <a:pt x="86" y="32"/>
                      <a:pt x="78" y="3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8"/>
              <p:cNvSpPr>
                <a:spLocks noEditPoints="1"/>
              </p:cNvSpPr>
              <p:nvPr/>
            </p:nvSpPr>
            <p:spPr bwMode="auto">
              <a:xfrm>
                <a:off x="6524625" y="473075"/>
                <a:ext cx="671513" cy="492125"/>
              </a:xfrm>
              <a:custGeom>
                <a:avLst/>
                <a:gdLst>
                  <a:gd name="T0" fmla="*/ 133 w 176"/>
                  <a:gd name="T1" fmla="*/ 32 h 128"/>
                  <a:gd name="T2" fmla="*/ 88 w 176"/>
                  <a:gd name="T3" fmla="*/ 0 h 128"/>
                  <a:gd name="T4" fmla="*/ 43 w 176"/>
                  <a:gd name="T5" fmla="*/ 32 h 128"/>
                  <a:gd name="T6" fmla="*/ 0 w 176"/>
                  <a:gd name="T7" fmla="*/ 80 h 128"/>
                  <a:gd name="T8" fmla="*/ 48 w 176"/>
                  <a:gd name="T9" fmla="*/ 128 h 128"/>
                  <a:gd name="T10" fmla="*/ 128 w 176"/>
                  <a:gd name="T11" fmla="*/ 128 h 128"/>
                  <a:gd name="T12" fmla="*/ 176 w 176"/>
                  <a:gd name="T13" fmla="*/ 80 h 128"/>
                  <a:gd name="T14" fmla="*/ 133 w 176"/>
                  <a:gd name="T15" fmla="*/ 32 h 128"/>
                  <a:gd name="T16" fmla="*/ 128 w 176"/>
                  <a:gd name="T17" fmla="*/ 120 h 128"/>
                  <a:gd name="T18" fmla="*/ 48 w 176"/>
                  <a:gd name="T19" fmla="*/ 120 h 128"/>
                  <a:gd name="T20" fmla="*/ 8 w 176"/>
                  <a:gd name="T21" fmla="*/ 80 h 128"/>
                  <a:gd name="T22" fmla="*/ 44 w 176"/>
                  <a:gd name="T23" fmla="*/ 40 h 128"/>
                  <a:gd name="T24" fmla="*/ 50 w 176"/>
                  <a:gd name="T25" fmla="*/ 35 h 128"/>
                  <a:gd name="T26" fmla="*/ 88 w 176"/>
                  <a:gd name="T27" fmla="*/ 8 h 128"/>
                  <a:gd name="T28" fmla="*/ 126 w 176"/>
                  <a:gd name="T29" fmla="*/ 35 h 128"/>
                  <a:gd name="T30" fmla="*/ 133 w 176"/>
                  <a:gd name="T31" fmla="*/ 40 h 128"/>
                  <a:gd name="T32" fmla="*/ 168 w 176"/>
                  <a:gd name="T33" fmla="*/ 80 h 128"/>
                  <a:gd name="T34" fmla="*/ 128 w 176"/>
                  <a:gd name="T3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28">
                    <a:moveTo>
                      <a:pt x="133" y="32"/>
                    </a:moveTo>
                    <a:cubicBezTo>
                      <a:pt x="127" y="14"/>
                      <a:pt x="109" y="0"/>
                      <a:pt x="88" y="0"/>
                    </a:cubicBezTo>
                    <a:cubicBezTo>
                      <a:pt x="67" y="0"/>
                      <a:pt x="49" y="14"/>
                      <a:pt x="43" y="32"/>
                    </a:cubicBezTo>
                    <a:cubicBezTo>
                      <a:pt x="19" y="35"/>
                      <a:pt x="0" y="55"/>
                      <a:pt x="0" y="80"/>
                    </a:cubicBezTo>
                    <a:cubicBezTo>
                      <a:pt x="0" y="107"/>
                      <a:pt x="22" y="128"/>
                      <a:pt x="48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55" y="128"/>
                      <a:pt x="176" y="107"/>
                      <a:pt x="176" y="80"/>
                    </a:cubicBezTo>
                    <a:cubicBezTo>
                      <a:pt x="176" y="55"/>
                      <a:pt x="157" y="35"/>
                      <a:pt x="133" y="32"/>
                    </a:cubicBezTo>
                    <a:close/>
                    <a:moveTo>
                      <a:pt x="12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26" y="120"/>
                      <a:pt x="8" y="102"/>
                      <a:pt x="8" y="80"/>
                    </a:cubicBezTo>
                    <a:cubicBezTo>
                      <a:pt x="8" y="60"/>
                      <a:pt x="23" y="43"/>
                      <a:pt x="44" y="40"/>
                    </a:cubicBezTo>
                    <a:cubicBezTo>
                      <a:pt x="47" y="40"/>
                      <a:pt x="49" y="38"/>
                      <a:pt x="50" y="35"/>
                    </a:cubicBezTo>
                    <a:cubicBezTo>
                      <a:pt x="56" y="19"/>
                      <a:pt x="71" y="8"/>
                      <a:pt x="88" y="8"/>
                    </a:cubicBezTo>
                    <a:cubicBezTo>
                      <a:pt x="105" y="8"/>
                      <a:pt x="120" y="19"/>
                      <a:pt x="126" y="35"/>
                    </a:cubicBezTo>
                    <a:cubicBezTo>
                      <a:pt x="127" y="38"/>
                      <a:pt x="129" y="40"/>
                      <a:pt x="133" y="40"/>
                    </a:cubicBezTo>
                    <a:cubicBezTo>
                      <a:pt x="153" y="43"/>
                      <a:pt x="168" y="60"/>
                      <a:pt x="168" y="80"/>
                    </a:cubicBezTo>
                    <a:cubicBezTo>
                      <a:pt x="168" y="102"/>
                      <a:pt x="150" y="120"/>
                      <a:pt x="128" y="12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Freeform 27"/>
            <p:cNvSpPr>
              <a:spLocks noEditPoints="1"/>
            </p:cNvSpPr>
            <p:nvPr/>
          </p:nvSpPr>
          <p:spPr bwMode="auto">
            <a:xfrm flipH="1">
              <a:off x="2184325" y="3041208"/>
              <a:ext cx="279473" cy="337316"/>
            </a:xfrm>
            <a:custGeom>
              <a:avLst/>
              <a:gdLst>
                <a:gd name="T0" fmla="*/ 168 w 176"/>
                <a:gd name="T1" fmla="*/ 118 h 176"/>
                <a:gd name="T2" fmla="*/ 157 w 176"/>
                <a:gd name="T3" fmla="*/ 168 h 176"/>
                <a:gd name="T4" fmla="*/ 117 w 176"/>
                <a:gd name="T5" fmla="*/ 172 h 176"/>
                <a:gd name="T6" fmla="*/ 157 w 176"/>
                <a:gd name="T7" fmla="*/ 176 h 176"/>
                <a:gd name="T8" fmla="*/ 176 w 176"/>
                <a:gd name="T9" fmla="*/ 118 h 176"/>
                <a:gd name="T10" fmla="*/ 4 w 176"/>
                <a:gd name="T11" fmla="*/ 58 h 176"/>
                <a:gd name="T12" fmla="*/ 8 w 176"/>
                <a:gd name="T13" fmla="*/ 18 h 176"/>
                <a:gd name="T14" fmla="*/ 57 w 176"/>
                <a:gd name="T15" fmla="*/ 8 h 176"/>
                <a:gd name="T16" fmla="*/ 57 w 176"/>
                <a:gd name="T17" fmla="*/ 0 h 176"/>
                <a:gd name="T18" fmla="*/ 0 w 176"/>
                <a:gd name="T19" fmla="*/ 18 h 176"/>
                <a:gd name="T20" fmla="*/ 4 w 176"/>
                <a:gd name="T21" fmla="*/ 58 h 176"/>
                <a:gd name="T22" fmla="*/ 21 w 176"/>
                <a:gd name="T23" fmla="*/ 168 h 176"/>
                <a:gd name="T24" fmla="*/ 8 w 176"/>
                <a:gd name="T25" fmla="*/ 118 h 176"/>
                <a:gd name="T26" fmla="*/ 0 w 176"/>
                <a:gd name="T27" fmla="*/ 118 h 176"/>
                <a:gd name="T28" fmla="*/ 21 w 176"/>
                <a:gd name="T29" fmla="*/ 176 h 176"/>
                <a:gd name="T30" fmla="*/ 61 w 176"/>
                <a:gd name="T31" fmla="*/ 172 h 176"/>
                <a:gd name="T32" fmla="*/ 157 w 176"/>
                <a:gd name="T33" fmla="*/ 0 h 176"/>
                <a:gd name="T34" fmla="*/ 117 w 176"/>
                <a:gd name="T35" fmla="*/ 4 h 176"/>
                <a:gd name="T36" fmla="*/ 157 w 176"/>
                <a:gd name="T37" fmla="*/ 8 h 176"/>
                <a:gd name="T38" fmla="*/ 168 w 176"/>
                <a:gd name="T39" fmla="*/ 54 h 176"/>
                <a:gd name="T40" fmla="*/ 176 w 176"/>
                <a:gd name="T41" fmla="*/ 54 h 176"/>
                <a:gd name="T42" fmla="*/ 157 w 176"/>
                <a:gd name="T43" fmla="*/ 0 h 176"/>
                <a:gd name="T44" fmla="*/ 97 w 176"/>
                <a:gd name="T45" fmla="*/ 24 h 176"/>
                <a:gd name="T46" fmla="*/ 81 w 176"/>
                <a:gd name="T47" fmla="*/ 24 h 176"/>
                <a:gd name="T48" fmla="*/ 26 w 176"/>
                <a:gd name="T49" fmla="*/ 94 h 176"/>
                <a:gd name="T50" fmla="*/ 89 w 176"/>
                <a:gd name="T51" fmla="*/ 152 h 176"/>
                <a:gd name="T52" fmla="*/ 152 w 176"/>
                <a:gd name="T53" fmla="*/ 94 h 176"/>
                <a:gd name="T54" fmla="*/ 148 w 176"/>
                <a:gd name="T55" fmla="*/ 89 h 176"/>
                <a:gd name="T56" fmla="*/ 89 w 176"/>
                <a:gd name="T57" fmla="*/ 147 h 176"/>
                <a:gd name="T58" fmla="*/ 30 w 176"/>
                <a:gd name="T59" fmla="*/ 89 h 176"/>
                <a:gd name="T60" fmla="*/ 85 w 176"/>
                <a:gd name="T61" fmla="*/ 28 h 176"/>
                <a:gd name="T62" fmla="*/ 93 w 176"/>
                <a:gd name="T63" fmla="*/ 28 h 176"/>
                <a:gd name="T64" fmla="*/ 148 w 176"/>
                <a:gd name="T65" fmla="*/ 8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172" y="114"/>
                  </a:moveTo>
                  <a:cubicBezTo>
                    <a:pt x="170" y="114"/>
                    <a:pt x="168" y="116"/>
                    <a:pt x="168" y="118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61"/>
                    <a:pt x="164" y="168"/>
                    <a:pt x="157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19" y="168"/>
                    <a:pt x="117" y="170"/>
                    <a:pt x="117" y="172"/>
                  </a:cubicBezTo>
                  <a:cubicBezTo>
                    <a:pt x="117" y="174"/>
                    <a:pt x="119" y="176"/>
                    <a:pt x="121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68" y="176"/>
                    <a:pt x="176" y="166"/>
                    <a:pt x="176" y="155"/>
                  </a:cubicBezTo>
                  <a:cubicBezTo>
                    <a:pt x="176" y="118"/>
                    <a:pt x="176" y="118"/>
                    <a:pt x="176" y="118"/>
                  </a:cubicBezTo>
                  <a:cubicBezTo>
                    <a:pt x="176" y="116"/>
                    <a:pt x="174" y="114"/>
                    <a:pt x="172" y="114"/>
                  </a:cubicBezTo>
                  <a:close/>
                  <a:moveTo>
                    <a:pt x="4" y="58"/>
                  </a:moveTo>
                  <a:cubicBezTo>
                    <a:pt x="6" y="58"/>
                    <a:pt x="8" y="57"/>
                    <a:pt x="8" y="5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2"/>
                    <a:pt x="14" y="8"/>
                    <a:pt x="21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8"/>
                    <a:pt x="61" y="6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7"/>
                    <a:pt x="0" y="1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2" y="58"/>
                    <a:pt x="4" y="58"/>
                  </a:cubicBezTo>
                  <a:close/>
                  <a:moveTo>
                    <a:pt x="57" y="168"/>
                  </a:moveTo>
                  <a:cubicBezTo>
                    <a:pt x="21" y="168"/>
                    <a:pt x="21" y="168"/>
                    <a:pt x="21" y="168"/>
                  </a:cubicBezTo>
                  <a:cubicBezTo>
                    <a:pt x="14" y="168"/>
                    <a:pt x="8" y="161"/>
                    <a:pt x="8" y="155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6"/>
                    <a:pt x="6" y="114"/>
                    <a:pt x="4" y="114"/>
                  </a:cubicBezTo>
                  <a:cubicBezTo>
                    <a:pt x="2" y="114"/>
                    <a:pt x="0" y="116"/>
                    <a:pt x="0" y="11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6"/>
                    <a:pt x="10" y="176"/>
                    <a:pt x="21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9" y="176"/>
                    <a:pt x="61" y="174"/>
                    <a:pt x="61" y="172"/>
                  </a:cubicBezTo>
                  <a:cubicBezTo>
                    <a:pt x="61" y="170"/>
                    <a:pt x="59" y="168"/>
                    <a:pt x="57" y="168"/>
                  </a:cubicBezTo>
                  <a:close/>
                  <a:moveTo>
                    <a:pt x="157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19" y="0"/>
                    <a:pt x="117" y="2"/>
                    <a:pt x="117" y="4"/>
                  </a:cubicBezTo>
                  <a:cubicBezTo>
                    <a:pt x="117" y="6"/>
                    <a:pt x="119" y="8"/>
                    <a:pt x="121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64" y="8"/>
                    <a:pt x="168" y="12"/>
                    <a:pt x="168" y="18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7"/>
                    <a:pt x="170" y="58"/>
                    <a:pt x="172" y="58"/>
                  </a:cubicBezTo>
                  <a:cubicBezTo>
                    <a:pt x="174" y="58"/>
                    <a:pt x="176" y="57"/>
                    <a:pt x="176" y="54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7"/>
                    <a:pt x="168" y="0"/>
                    <a:pt x="157" y="0"/>
                  </a:cubicBezTo>
                  <a:close/>
                  <a:moveTo>
                    <a:pt x="152" y="79"/>
                  </a:moveTo>
                  <a:cubicBezTo>
                    <a:pt x="97" y="24"/>
                    <a:pt x="97" y="24"/>
                    <a:pt x="97" y="24"/>
                  </a:cubicBezTo>
                  <a:cubicBezTo>
                    <a:pt x="95" y="22"/>
                    <a:pt x="92" y="20"/>
                    <a:pt x="89" y="20"/>
                  </a:cubicBezTo>
                  <a:cubicBezTo>
                    <a:pt x="86" y="20"/>
                    <a:pt x="83" y="22"/>
                    <a:pt x="81" y="2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2" y="83"/>
                    <a:pt x="22" y="89"/>
                    <a:pt x="26" y="94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4" y="151"/>
                    <a:pt x="86" y="152"/>
                    <a:pt x="89" y="152"/>
                  </a:cubicBezTo>
                  <a:cubicBezTo>
                    <a:pt x="92" y="152"/>
                    <a:pt x="94" y="151"/>
                    <a:pt x="96" y="149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6" y="89"/>
                    <a:pt x="156" y="83"/>
                    <a:pt x="152" y="79"/>
                  </a:cubicBezTo>
                  <a:close/>
                  <a:moveTo>
                    <a:pt x="148" y="89"/>
                  </a:moveTo>
                  <a:cubicBezTo>
                    <a:pt x="92" y="145"/>
                    <a:pt x="92" y="145"/>
                    <a:pt x="92" y="145"/>
                  </a:cubicBezTo>
                  <a:cubicBezTo>
                    <a:pt x="91" y="146"/>
                    <a:pt x="90" y="147"/>
                    <a:pt x="89" y="147"/>
                  </a:cubicBezTo>
                  <a:cubicBezTo>
                    <a:pt x="88" y="147"/>
                    <a:pt x="87" y="146"/>
                    <a:pt x="86" y="145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8" y="88"/>
                    <a:pt x="28" y="85"/>
                    <a:pt x="30" y="83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7"/>
                    <a:pt x="87" y="26"/>
                    <a:pt x="89" y="26"/>
                  </a:cubicBezTo>
                  <a:cubicBezTo>
                    <a:pt x="91" y="26"/>
                    <a:pt x="92" y="27"/>
                    <a:pt x="93" y="28"/>
                  </a:cubicBezTo>
                  <a:cubicBezTo>
                    <a:pt x="148" y="83"/>
                    <a:pt x="148" y="83"/>
                    <a:pt x="148" y="83"/>
                  </a:cubicBezTo>
                  <a:cubicBezTo>
                    <a:pt x="150" y="85"/>
                    <a:pt x="150" y="88"/>
                    <a:pt x="148" y="8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358265" y="1760293"/>
              <a:ext cx="233859" cy="229058"/>
            </a:xfrm>
            <a:custGeom>
              <a:avLst/>
              <a:gdLst>
                <a:gd name="T0" fmla="*/ 160 w 176"/>
                <a:gd name="T1" fmla="*/ 16 h 144"/>
                <a:gd name="T2" fmla="*/ 72 w 176"/>
                <a:gd name="T3" fmla="*/ 16 h 144"/>
                <a:gd name="T4" fmla="*/ 56 w 176"/>
                <a:gd name="T5" fmla="*/ 0 h 144"/>
                <a:gd name="T6" fmla="*/ 16 w 176"/>
                <a:gd name="T7" fmla="*/ 0 h 144"/>
                <a:gd name="T8" fmla="*/ 0 w 176"/>
                <a:gd name="T9" fmla="*/ 16 h 144"/>
                <a:gd name="T10" fmla="*/ 0 w 176"/>
                <a:gd name="T11" fmla="*/ 128 h 144"/>
                <a:gd name="T12" fmla="*/ 16 w 176"/>
                <a:gd name="T13" fmla="*/ 144 h 144"/>
                <a:gd name="T14" fmla="*/ 160 w 176"/>
                <a:gd name="T15" fmla="*/ 144 h 144"/>
                <a:gd name="T16" fmla="*/ 176 w 176"/>
                <a:gd name="T17" fmla="*/ 128 h 144"/>
                <a:gd name="T18" fmla="*/ 176 w 176"/>
                <a:gd name="T19" fmla="*/ 32 h 144"/>
                <a:gd name="T20" fmla="*/ 160 w 176"/>
                <a:gd name="T21" fmla="*/ 16 h 144"/>
                <a:gd name="T22" fmla="*/ 168 w 176"/>
                <a:gd name="T23" fmla="*/ 128 h 144"/>
                <a:gd name="T24" fmla="*/ 160 w 176"/>
                <a:gd name="T25" fmla="*/ 136 h 144"/>
                <a:gd name="T26" fmla="*/ 16 w 176"/>
                <a:gd name="T27" fmla="*/ 136 h 144"/>
                <a:gd name="T28" fmla="*/ 8 w 176"/>
                <a:gd name="T29" fmla="*/ 128 h 144"/>
                <a:gd name="T30" fmla="*/ 8 w 176"/>
                <a:gd name="T31" fmla="*/ 50 h 144"/>
                <a:gd name="T32" fmla="*/ 168 w 176"/>
                <a:gd name="T33" fmla="*/ 50 h 144"/>
                <a:gd name="T34" fmla="*/ 168 w 176"/>
                <a:gd name="T35" fmla="*/ 128 h 144"/>
                <a:gd name="T36" fmla="*/ 168 w 176"/>
                <a:gd name="T37" fmla="*/ 46 h 144"/>
                <a:gd name="T38" fmla="*/ 8 w 176"/>
                <a:gd name="T39" fmla="*/ 46 h 144"/>
                <a:gd name="T40" fmla="*/ 8 w 176"/>
                <a:gd name="T41" fmla="*/ 16 h 144"/>
                <a:gd name="T42" fmla="*/ 16 w 176"/>
                <a:gd name="T43" fmla="*/ 8 h 144"/>
                <a:gd name="T44" fmla="*/ 52 w 176"/>
                <a:gd name="T45" fmla="*/ 8 h 144"/>
                <a:gd name="T46" fmla="*/ 66 w 176"/>
                <a:gd name="T47" fmla="*/ 22 h 144"/>
                <a:gd name="T48" fmla="*/ 68 w 176"/>
                <a:gd name="T49" fmla="*/ 24 h 144"/>
                <a:gd name="T50" fmla="*/ 160 w 176"/>
                <a:gd name="T51" fmla="*/ 24 h 144"/>
                <a:gd name="T52" fmla="*/ 168 w 176"/>
                <a:gd name="T53" fmla="*/ 32 h 144"/>
                <a:gd name="T54" fmla="*/ 168 w 176"/>
                <a:gd name="T55" fmla="*/ 4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144">
                  <a:moveTo>
                    <a:pt x="160" y="16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8" y="144"/>
                    <a:pt x="176" y="137"/>
                    <a:pt x="176" y="128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24"/>
                    <a:pt x="168" y="16"/>
                    <a:pt x="160" y="16"/>
                  </a:cubicBezTo>
                  <a:close/>
                  <a:moveTo>
                    <a:pt x="168" y="128"/>
                  </a:moveTo>
                  <a:cubicBezTo>
                    <a:pt x="168" y="133"/>
                    <a:pt x="164" y="136"/>
                    <a:pt x="160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1" y="136"/>
                    <a:pt x="8" y="133"/>
                    <a:pt x="8" y="1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68" y="50"/>
                    <a:pt x="168" y="50"/>
                    <a:pt x="168" y="50"/>
                  </a:cubicBezTo>
                  <a:lnTo>
                    <a:pt x="168" y="128"/>
                  </a:lnTo>
                  <a:close/>
                  <a:moveTo>
                    <a:pt x="16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1" y="8"/>
                    <a:pt x="16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4" y="24"/>
                    <a:pt x="168" y="28"/>
                    <a:pt x="168" y="32"/>
                  </a:cubicBezTo>
                  <a:lnTo>
                    <a:pt x="168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2209551" y="1261890"/>
              <a:ext cx="302157" cy="362367"/>
            </a:xfrm>
            <a:custGeom>
              <a:avLst/>
              <a:gdLst>
                <a:gd name="T0" fmla="*/ 164 w 176"/>
                <a:gd name="T1" fmla="*/ 113 h 176"/>
                <a:gd name="T2" fmla="*/ 161 w 176"/>
                <a:gd name="T3" fmla="*/ 114 h 176"/>
                <a:gd name="T4" fmla="*/ 98 w 176"/>
                <a:gd name="T5" fmla="*/ 23 h 176"/>
                <a:gd name="T6" fmla="*/ 102 w 176"/>
                <a:gd name="T7" fmla="*/ 14 h 176"/>
                <a:gd name="T8" fmla="*/ 88 w 176"/>
                <a:gd name="T9" fmla="*/ 0 h 176"/>
                <a:gd name="T10" fmla="*/ 73 w 176"/>
                <a:gd name="T11" fmla="*/ 14 h 176"/>
                <a:gd name="T12" fmla="*/ 77 w 176"/>
                <a:gd name="T13" fmla="*/ 23 h 176"/>
                <a:gd name="T14" fmla="*/ 15 w 176"/>
                <a:gd name="T15" fmla="*/ 114 h 176"/>
                <a:gd name="T16" fmla="*/ 12 w 176"/>
                <a:gd name="T17" fmla="*/ 113 h 176"/>
                <a:gd name="T18" fmla="*/ 0 w 176"/>
                <a:gd name="T19" fmla="*/ 125 h 176"/>
                <a:gd name="T20" fmla="*/ 12 w 176"/>
                <a:gd name="T21" fmla="*/ 136 h 176"/>
                <a:gd name="T22" fmla="*/ 16 w 176"/>
                <a:gd name="T23" fmla="*/ 135 h 176"/>
                <a:gd name="T24" fmla="*/ 74 w 176"/>
                <a:gd name="T25" fmla="*/ 163 h 176"/>
                <a:gd name="T26" fmla="*/ 88 w 176"/>
                <a:gd name="T27" fmla="*/ 176 h 176"/>
                <a:gd name="T28" fmla="*/ 102 w 176"/>
                <a:gd name="T29" fmla="*/ 163 h 176"/>
                <a:gd name="T30" fmla="*/ 159 w 176"/>
                <a:gd name="T31" fmla="*/ 136 h 176"/>
                <a:gd name="T32" fmla="*/ 164 w 176"/>
                <a:gd name="T33" fmla="*/ 136 h 176"/>
                <a:gd name="T34" fmla="*/ 176 w 176"/>
                <a:gd name="T35" fmla="*/ 125 h 176"/>
                <a:gd name="T36" fmla="*/ 164 w 176"/>
                <a:gd name="T37" fmla="*/ 113 h 176"/>
                <a:gd name="T38" fmla="*/ 152 w 176"/>
                <a:gd name="T39" fmla="*/ 125 h 176"/>
                <a:gd name="T40" fmla="*/ 153 w 176"/>
                <a:gd name="T41" fmla="*/ 128 h 176"/>
                <a:gd name="T42" fmla="*/ 99 w 176"/>
                <a:gd name="T43" fmla="*/ 154 h 176"/>
                <a:gd name="T44" fmla="*/ 92 w 176"/>
                <a:gd name="T45" fmla="*/ 149 h 176"/>
                <a:gd name="T46" fmla="*/ 92 w 176"/>
                <a:gd name="T47" fmla="*/ 27 h 176"/>
                <a:gd name="T48" fmla="*/ 95 w 176"/>
                <a:gd name="T49" fmla="*/ 26 h 176"/>
                <a:gd name="T50" fmla="*/ 156 w 176"/>
                <a:gd name="T51" fmla="*/ 116 h 176"/>
                <a:gd name="T52" fmla="*/ 152 w 176"/>
                <a:gd name="T53" fmla="*/ 125 h 176"/>
                <a:gd name="T54" fmla="*/ 81 w 176"/>
                <a:gd name="T55" fmla="*/ 26 h 176"/>
                <a:gd name="T56" fmla="*/ 83 w 176"/>
                <a:gd name="T57" fmla="*/ 27 h 176"/>
                <a:gd name="T58" fmla="*/ 83 w 176"/>
                <a:gd name="T59" fmla="*/ 149 h 176"/>
                <a:gd name="T60" fmla="*/ 76 w 176"/>
                <a:gd name="T61" fmla="*/ 154 h 176"/>
                <a:gd name="T62" fmla="*/ 23 w 176"/>
                <a:gd name="T63" fmla="*/ 128 h 176"/>
                <a:gd name="T64" fmla="*/ 24 w 176"/>
                <a:gd name="T65" fmla="*/ 125 h 176"/>
                <a:gd name="T66" fmla="*/ 19 w 176"/>
                <a:gd name="T67" fmla="*/ 116 h 176"/>
                <a:gd name="T68" fmla="*/ 81 w 176"/>
                <a:gd name="T69" fmla="*/ 26 h 176"/>
                <a:gd name="T70" fmla="*/ 4 w 176"/>
                <a:gd name="T71" fmla="*/ 125 h 176"/>
                <a:gd name="T72" fmla="*/ 12 w 176"/>
                <a:gd name="T73" fmla="*/ 118 h 176"/>
                <a:gd name="T74" fmla="*/ 19 w 176"/>
                <a:gd name="T75" fmla="*/ 125 h 176"/>
                <a:gd name="T76" fmla="*/ 12 w 176"/>
                <a:gd name="T77" fmla="*/ 132 h 176"/>
                <a:gd name="T78" fmla="*/ 4 w 176"/>
                <a:gd name="T79" fmla="*/ 125 h 176"/>
                <a:gd name="T80" fmla="*/ 88 w 176"/>
                <a:gd name="T81" fmla="*/ 171 h 176"/>
                <a:gd name="T82" fmla="*/ 78 w 176"/>
                <a:gd name="T83" fmla="*/ 162 h 176"/>
                <a:gd name="T84" fmla="*/ 88 w 176"/>
                <a:gd name="T85" fmla="*/ 153 h 176"/>
                <a:gd name="T86" fmla="*/ 97 w 176"/>
                <a:gd name="T87" fmla="*/ 162 h 176"/>
                <a:gd name="T88" fmla="*/ 88 w 176"/>
                <a:gd name="T89" fmla="*/ 171 h 176"/>
                <a:gd name="T90" fmla="*/ 164 w 176"/>
                <a:gd name="T91" fmla="*/ 132 h 176"/>
                <a:gd name="T92" fmla="*/ 157 w 176"/>
                <a:gd name="T93" fmla="*/ 125 h 176"/>
                <a:gd name="T94" fmla="*/ 164 w 176"/>
                <a:gd name="T95" fmla="*/ 118 h 176"/>
                <a:gd name="T96" fmla="*/ 171 w 176"/>
                <a:gd name="T97" fmla="*/ 125 h 176"/>
                <a:gd name="T98" fmla="*/ 164 w 176"/>
                <a:gd name="T9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76">
                  <a:moveTo>
                    <a:pt x="164" y="113"/>
                  </a:moveTo>
                  <a:cubicBezTo>
                    <a:pt x="163" y="113"/>
                    <a:pt x="162" y="113"/>
                    <a:pt x="161" y="11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20"/>
                    <a:pt x="102" y="17"/>
                    <a:pt x="102" y="14"/>
                  </a:cubicBezTo>
                  <a:cubicBezTo>
                    <a:pt x="102" y="6"/>
                    <a:pt x="96" y="0"/>
                    <a:pt x="88" y="0"/>
                  </a:cubicBezTo>
                  <a:cubicBezTo>
                    <a:pt x="80" y="0"/>
                    <a:pt x="73" y="6"/>
                    <a:pt x="73" y="14"/>
                  </a:cubicBezTo>
                  <a:cubicBezTo>
                    <a:pt x="73" y="17"/>
                    <a:pt x="75" y="21"/>
                    <a:pt x="77" y="23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4" y="114"/>
                    <a:pt x="13" y="113"/>
                    <a:pt x="12" y="113"/>
                  </a:cubicBezTo>
                  <a:cubicBezTo>
                    <a:pt x="5" y="113"/>
                    <a:pt x="0" y="118"/>
                    <a:pt x="0" y="125"/>
                  </a:cubicBezTo>
                  <a:cubicBezTo>
                    <a:pt x="0" y="131"/>
                    <a:pt x="5" y="136"/>
                    <a:pt x="12" y="136"/>
                  </a:cubicBezTo>
                  <a:cubicBezTo>
                    <a:pt x="13" y="136"/>
                    <a:pt x="15" y="136"/>
                    <a:pt x="16" y="135"/>
                  </a:cubicBezTo>
                  <a:cubicBezTo>
                    <a:pt x="74" y="163"/>
                    <a:pt x="74" y="163"/>
                    <a:pt x="74" y="163"/>
                  </a:cubicBezTo>
                  <a:cubicBezTo>
                    <a:pt x="74" y="170"/>
                    <a:pt x="80" y="176"/>
                    <a:pt x="88" y="176"/>
                  </a:cubicBezTo>
                  <a:cubicBezTo>
                    <a:pt x="95" y="176"/>
                    <a:pt x="102" y="170"/>
                    <a:pt x="102" y="163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1" y="136"/>
                    <a:pt x="162" y="136"/>
                    <a:pt x="164" y="136"/>
                  </a:cubicBezTo>
                  <a:cubicBezTo>
                    <a:pt x="170" y="136"/>
                    <a:pt x="176" y="131"/>
                    <a:pt x="176" y="125"/>
                  </a:cubicBezTo>
                  <a:cubicBezTo>
                    <a:pt x="176" y="118"/>
                    <a:pt x="170" y="113"/>
                    <a:pt x="164" y="113"/>
                  </a:cubicBezTo>
                  <a:close/>
                  <a:moveTo>
                    <a:pt x="152" y="125"/>
                  </a:moveTo>
                  <a:cubicBezTo>
                    <a:pt x="152" y="126"/>
                    <a:pt x="152" y="127"/>
                    <a:pt x="153" y="128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7" y="151"/>
                    <a:pt x="95" y="150"/>
                    <a:pt x="92" y="14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6"/>
                    <a:pt x="94" y="26"/>
                    <a:pt x="95" y="2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4" y="118"/>
                    <a:pt x="152" y="121"/>
                    <a:pt x="152" y="125"/>
                  </a:cubicBezTo>
                  <a:close/>
                  <a:moveTo>
                    <a:pt x="81" y="26"/>
                  </a:moveTo>
                  <a:cubicBezTo>
                    <a:pt x="82" y="26"/>
                    <a:pt x="82" y="27"/>
                    <a:pt x="83" y="27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0" y="150"/>
                    <a:pt x="78" y="151"/>
                    <a:pt x="76" y="154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4" y="126"/>
                    <a:pt x="24" y="125"/>
                  </a:cubicBezTo>
                  <a:cubicBezTo>
                    <a:pt x="24" y="121"/>
                    <a:pt x="22" y="118"/>
                    <a:pt x="19" y="116"/>
                  </a:cubicBezTo>
                  <a:lnTo>
                    <a:pt x="81" y="26"/>
                  </a:lnTo>
                  <a:close/>
                  <a:moveTo>
                    <a:pt x="4" y="125"/>
                  </a:moveTo>
                  <a:cubicBezTo>
                    <a:pt x="4" y="121"/>
                    <a:pt x="8" y="118"/>
                    <a:pt x="12" y="118"/>
                  </a:cubicBezTo>
                  <a:cubicBezTo>
                    <a:pt x="16" y="118"/>
                    <a:pt x="19" y="121"/>
                    <a:pt x="19" y="125"/>
                  </a:cubicBezTo>
                  <a:cubicBezTo>
                    <a:pt x="19" y="129"/>
                    <a:pt x="16" y="132"/>
                    <a:pt x="12" y="132"/>
                  </a:cubicBezTo>
                  <a:cubicBezTo>
                    <a:pt x="8" y="132"/>
                    <a:pt x="4" y="129"/>
                    <a:pt x="4" y="125"/>
                  </a:cubicBezTo>
                  <a:close/>
                  <a:moveTo>
                    <a:pt x="88" y="171"/>
                  </a:moveTo>
                  <a:cubicBezTo>
                    <a:pt x="82" y="171"/>
                    <a:pt x="78" y="167"/>
                    <a:pt x="78" y="162"/>
                  </a:cubicBezTo>
                  <a:cubicBezTo>
                    <a:pt x="78" y="157"/>
                    <a:pt x="82" y="153"/>
                    <a:pt x="88" y="153"/>
                  </a:cubicBezTo>
                  <a:cubicBezTo>
                    <a:pt x="93" y="153"/>
                    <a:pt x="97" y="157"/>
                    <a:pt x="97" y="162"/>
                  </a:cubicBezTo>
                  <a:cubicBezTo>
                    <a:pt x="97" y="167"/>
                    <a:pt x="93" y="171"/>
                    <a:pt x="88" y="171"/>
                  </a:cubicBezTo>
                  <a:close/>
                  <a:moveTo>
                    <a:pt x="164" y="132"/>
                  </a:moveTo>
                  <a:cubicBezTo>
                    <a:pt x="160" y="132"/>
                    <a:pt x="157" y="129"/>
                    <a:pt x="157" y="125"/>
                  </a:cubicBezTo>
                  <a:cubicBezTo>
                    <a:pt x="157" y="121"/>
                    <a:pt x="160" y="118"/>
                    <a:pt x="164" y="118"/>
                  </a:cubicBezTo>
                  <a:cubicBezTo>
                    <a:pt x="168" y="118"/>
                    <a:pt x="171" y="121"/>
                    <a:pt x="171" y="125"/>
                  </a:cubicBezTo>
                  <a:cubicBezTo>
                    <a:pt x="171" y="129"/>
                    <a:pt x="168" y="132"/>
                    <a:pt x="164" y="1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844639" y="3693960"/>
              <a:ext cx="293908" cy="386357"/>
            </a:xfrm>
            <a:custGeom>
              <a:avLst/>
              <a:gdLst>
                <a:gd name="T0" fmla="*/ 152 w 161"/>
                <a:gd name="T1" fmla="*/ 34 h 176"/>
                <a:gd name="T2" fmla="*/ 119 w 161"/>
                <a:gd name="T3" fmla="*/ 22 h 176"/>
                <a:gd name="T4" fmla="*/ 89 w 161"/>
                <a:gd name="T5" fmla="*/ 3 h 176"/>
                <a:gd name="T6" fmla="*/ 81 w 161"/>
                <a:gd name="T7" fmla="*/ 0 h 176"/>
                <a:gd name="T8" fmla="*/ 81 w 161"/>
                <a:gd name="T9" fmla="*/ 0 h 176"/>
                <a:gd name="T10" fmla="*/ 81 w 161"/>
                <a:gd name="T11" fmla="*/ 0 h 176"/>
                <a:gd name="T12" fmla="*/ 72 w 161"/>
                <a:gd name="T13" fmla="*/ 3 h 176"/>
                <a:gd name="T14" fmla="*/ 43 w 161"/>
                <a:gd name="T15" fmla="*/ 22 h 176"/>
                <a:gd name="T16" fmla="*/ 9 w 161"/>
                <a:gd name="T17" fmla="*/ 34 h 176"/>
                <a:gd name="T18" fmla="*/ 1 w 161"/>
                <a:gd name="T19" fmla="*/ 47 h 176"/>
                <a:gd name="T20" fmla="*/ 18 w 161"/>
                <a:gd name="T21" fmla="*/ 122 h 176"/>
                <a:gd name="T22" fmla="*/ 74 w 161"/>
                <a:gd name="T23" fmla="*/ 174 h 176"/>
                <a:gd name="T24" fmla="*/ 81 w 161"/>
                <a:gd name="T25" fmla="*/ 176 h 176"/>
                <a:gd name="T26" fmla="*/ 87 w 161"/>
                <a:gd name="T27" fmla="*/ 174 h 176"/>
                <a:gd name="T28" fmla="*/ 144 w 161"/>
                <a:gd name="T29" fmla="*/ 122 h 176"/>
                <a:gd name="T30" fmla="*/ 161 w 161"/>
                <a:gd name="T31" fmla="*/ 47 h 176"/>
                <a:gd name="T32" fmla="*/ 152 w 161"/>
                <a:gd name="T33" fmla="*/ 34 h 176"/>
                <a:gd name="T34" fmla="*/ 137 w 161"/>
                <a:gd name="T35" fmla="*/ 118 h 176"/>
                <a:gd name="T36" fmla="*/ 83 w 161"/>
                <a:gd name="T37" fmla="*/ 167 h 176"/>
                <a:gd name="T38" fmla="*/ 81 w 161"/>
                <a:gd name="T39" fmla="*/ 168 h 176"/>
                <a:gd name="T40" fmla="*/ 79 w 161"/>
                <a:gd name="T41" fmla="*/ 167 h 176"/>
                <a:gd name="T42" fmla="*/ 25 w 161"/>
                <a:gd name="T43" fmla="*/ 118 h 176"/>
                <a:gd name="T44" fmla="*/ 9 w 161"/>
                <a:gd name="T45" fmla="*/ 46 h 176"/>
                <a:gd name="T46" fmla="*/ 12 w 161"/>
                <a:gd name="T47" fmla="*/ 42 h 176"/>
                <a:gd name="T48" fmla="*/ 15 w 161"/>
                <a:gd name="T49" fmla="*/ 41 h 176"/>
                <a:gd name="T50" fmla="*/ 46 w 161"/>
                <a:gd name="T51" fmla="*/ 29 h 176"/>
                <a:gd name="T52" fmla="*/ 75 w 161"/>
                <a:gd name="T53" fmla="*/ 11 h 176"/>
                <a:gd name="T54" fmla="*/ 77 w 161"/>
                <a:gd name="T55" fmla="*/ 9 h 176"/>
                <a:gd name="T56" fmla="*/ 80 w 161"/>
                <a:gd name="T57" fmla="*/ 8 h 176"/>
                <a:gd name="T58" fmla="*/ 80 w 161"/>
                <a:gd name="T59" fmla="*/ 8 h 176"/>
                <a:gd name="T60" fmla="*/ 81 w 161"/>
                <a:gd name="T61" fmla="*/ 8 h 176"/>
                <a:gd name="T62" fmla="*/ 81 w 161"/>
                <a:gd name="T63" fmla="*/ 8 h 176"/>
                <a:gd name="T64" fmla="*/ 84 w 161"/>
                <a:gd name="T65" fmla="*/ 9 h 176"/>
                <a:gd name="T66" fmla="*/ 87 w 161"/>
                <a:gd name="T67" fmla="*/ 11 h 176"/>
                <a:gd name="T68" fmla="*/ 115 w 161"/>
                <a:gd name="T69" fmla="*/ 29 h 176"/>
                <a:gd name="T70" fmla="*/ 147 w 161"/>
                <a:gd name="T71" fmla="*/ 41 h 176"/>
                <a:gd name="T72" fmla="*/ 150 w 161"/>
                <a:gd name="T73" fmla="*/ 42 h 176"/>
                <a:gd name="T74" fmla="*/ 153 w 161"/>
                <a:gd name="T75" fmla="*/ 46 h 176"/>
                <a:gd name="T76" fmla="*/ 137 w 161"/>
                <a:gd name="T77" fmla="*/ 118 h 176"/>
                <a:gd name="T78" fmla="*/ 57 w 161"/>
                <a:gd name="T79" fmla="*/ 99 h 176"/>
                <a:gd name="T80" fmla="*/ 81 w 161"/>
                <a:gd name="T81" fmla="*/ 123 h 176"/>
                <a:gd name="T82" fmla="*/ 104 w 161"/>
                <a:gd name="T83" fmla="*/ 99 h 176"/>
                <a:gd name="T84" fmla="*/ 81 w 161"/>
                <a:gd name="T85" fmla="*/ 44 h 176"/>
                <a:gd name="T86" fmla="*/ 57 w 161"/>
                <a:gd name="T87" fmla="*/ 99 h 176"/>
                <a:gd name="T88" fmla="*/ 92 w 161"/>
                <a:gd name="T89" fmla="*/ 81 h 176"/>
                <a:gd name="T90" fmla="*/ 101 w 161"/>
                <a:gd name="T91" fmla="*/ 99 h 176"/>
                <a:gd name="T92" fmla="*/ 81 w 161"/>
                <a:gd name="T93" fmla="*/ 119 h 176"/>
                <a:gd name="T94" fmla="*/ 61 w 161"/>
                <a:gd name="T95" fmla="*/ 99 h 176"/>
                <a:gd name="T96" fmla="*/ 70 w 161"/>
                <a:gd name="T97" fmla="*/ 81 h 176"/>
                <a:gd name="T98" fmla="*/ 81 w 161"/>
                <a:gd name="T99" fmla="*/ 61 h 176"/>
                <a:gd name="T100" fmla="*/ 92 w 161"/>
                <a:gd name="T101" fmla="*/ 8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" h="176">
                  <a:moveTo>
                    <a:pt x="152" y="34"/>
                  </a:moveTo>
                  <a:cubicBezTo>
                    <a:pt x="144" y="31"/>
                    <a:pt x="127" y="26"/>
                    <a:pt x="119" y="22"/>
                  </a:cubicBezTo>
                  <a:cubicBezTo>
                    <a:pt x="102" y="13"/>
                    <a:pt x="95" y="7"/>
                    <a:pt x="89" y="3"/>
                  </a:cubicBezTo>
                  <a:cubicBezTo>
                    <a:pt x="87" y="1"/>
                    <a:pt x="84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8" y="0"/>
                    <a:pt x="75" y="1"/>
                    <a:pt x="72" y="3"/>
                  </a:cubicBezTo>
                  <a:cubicBezTo>
                    <a:pt x="66" y="7"/>
                    <a:pt x="60" y="13"/>
                    <a:pt x="43" y="22"/>
                  </a:cubicBezTo>
                  <a:cubicBezTo>
                    <a:pt x="34" y="26"/>
                    <a:pt x="18" y="31"/>
                    <a:pt x="9" y="34"/>
                  </a:cubicBezTo>
                  <a:cubicBezTo>
                    <a:pt x="4" y="36"/>
                    <a:pt x="0" y="41"/>
                    <a:pt x="1" y="47"/>
                  </a:cubicBezTo>
                  <a:cubicBezTo>
                    <a:pt x="2" y="64"/>
                    <a:pt x="7" y="100"/>
                    <a:pt x="18" y="122"/>
                  </a:cubicBezTo>
                  <a:cubicBezTo>
                    <a:pt x="30" y="147"/>
                    <a:pt x="62" y="167"/>
                    <a:pt x="74" y="174"/>
                  </a:cubicBezTo>
                  <a:cubicBezTo>
                    <a:pt x="76" y="176"/>
                    <a:pt x="79" y="176"/>
                    <a:pt x="81" y="176"/>
                  </a:cubicBezTo>
                  <a:cubicBezTo>
                    <a:pt x="83" y="176"/>
                    <a:pt x="85" y="176"/>
                    <a:pt x="87" y="174"/>
                  </a:cubicBezTo>
                  <a:cubicBezTo>
                    <a:pt x="100" y="167"/>
                    <a:pt x="131" y="147"/>
                    <a:pt x="144" y="122"/>
                  </a:cubicBezTo>
                  <a:cubicBezTo>
                    <a:pt x="155" y="100"/>
                    <a:pt x="159" y="64"/>
                    <a:pt x="161" y="47"/>
                  </a:cubicBezTo>
                  <a:cubicBezTo>
                    <a:pt x="161" y="41"/>
                    <a:pt x="158" y="36"/>
                    <a:pt x="152" y="34"/>
                  </a:cubicBezTo>
                  <a:close/>
                  <a:moveTo>
                    <a:pt x="137" y="118"/>
                  </a:moveTo>
                  <a:cubicBezTo>
                    <a:pt x="129" y="134"/>
                    <a:pt x="111" y="151"/>
                    <a:pt x="83" y="167"/>
                  </a:cubicBezTo>
                  <a:cubicBezTo>
                    <a:pt x="82" y="168"/>
                    <a:pt x="81" y="168"/>
                    <a:pt x="81" y="168"/>
                  </a:cubicBezTo>
                  <a:cubicBezTo>
                    <a:pt x="80" y="168"/>
                    <a:pt x="79" y="168"/>
                    <a:pt x="79" y="167"/>
                  </a:cubicBezTo>
                  <a:cubicBezTo>
                    <a:pt x="51" y="151"/>
                    <a:pt x="33" y="134"/>
                    <a:pt x="25" y="118"/>
                  </a:cubicBezTo>
                  <a:cubicBezTo>
                    <a:pt x="14" y="96"/>
                    <a:pt x="10" y="57"/>
                    <a:pt x="9" y="46"/>
                  </a:cubicBezTo>
                  <a:cubicBezTo>
                    <a:pt x="9" y="43"/>
                    <a:pt x="11" y="42"/>
                    <a:pt x="12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4" y="37"/>
                    <a:pt x="38" y="33"/>
                    <a:pt x="46" y="29"/>
                  </a:cubicBezTo>
                  <a:cubicBezTo>
                    <a:pt x="62" y="21"/>
                    <a:pt x="69" y="15"/>
                    <a:pt x="75" y="11"/>
                  </a:cubicBezTo>
                  <a:cubicBezTo>
                    <a:pt x="76" y="10"/>
                    <a:pt x="76" y="10"/>
                    <a:pt x="77" y="9"/>
                  </a:cubicBezTo>
                  <a:cubicBezTo>
                    <a:pt x="78" y="9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3" y="8"/>
                    <a:pt x="84" y="9"/>
                    <a:pt x="84" y="9"/>
                  </a:cubicBezTo>
                  <a:cubicBezTo>
                    <a:pt x="85" y="10"/>
                    <a:pt x="86" y="10"/>
                    <a:pt x="87" y="11"/>
                  </a:cubicBezTo>
                  <a:cubicBezTo>
                    <a:pt x="93" y="15"/>
                    <a:pt x="100" y="21"/>
                    <a:pt x="115" y="29"/>
                  </a:cubicBezTo>
                  <a:cubicBezTo>
                    <a:pt x="123" y="33"/>
                    <a:pt x="137" y="37"/>
                    <a:pt x="147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0" y="42"/>
                    <a:pt x="153" y="43"/>
                    <a:pt x="153" y="46"/>
                  </a:cubicBezTo>
                  <a:cubicBezTo>
                    <a:pt x="152" y="57"/>
                    <a:pt x="148" y="96"/>
                    <a:pt x="137" y="118"/>
                  </a:cubicBezTo>
                  <a:close/>
                  <a:moveTo>
                    <a:pt x="57" y="99"/>
                  </a:moveTo>
                  <a:cubicBezTo>
                    <a:pt x="57" y="112"/>
                    <a:pt x="68" y="123"/>
                    <a:pt x="81" y="123"/>
                  </a:cubicBezTo>
                  <a:cubicBezTo>
                    <a:pt x="94" y="123"/>
                    <a:pt x="104" y="112"/>
                    <a:pt x="104" y="99"/>
                  </a:cubicBezTo>
                  <a:cubicBezTo>
                    <a:pt x="104" y="86"/>
                    <a:pt x="81" y="66"/>
                    <a:pt x="81" y="44"/>
                  </a:cubicBezTo>
                  <a:cubicBezTo>
                    <a:pt x="81" y="66"/>
                    <a:pt x="57" y="86"/>
                    <a:pt x="57" y="99"/>
                  </a:cubicBezTo>
                  <a:close/>
                  <a:moveTo>
                    <a:pt x="92" y="81"/>
                  </a:moveTo>
                  <a:cubicBezTo>
                    <a:pt x="96" y="88"/>
                    <a:pt x="101" y="95"/>
                    <a:pt x="101" y="99"/>
                  </a:cubicBezTo>
                  <a:cubicBezTo>
                    <a:pt x="101" y="110"/>
                    <a:pt x="92" y="119"/>
                    <a:pt x="81" y="119"/>
                  </a:cubicBezTo>
                  <a:cubicBezTo>
                    <a:pt x="70" y="119"/>
                    <a:pt x="61" y="110"/>
                    <a:pt x="61" y="99"/>
                  </a:cubicBezTo>
                  <a:cubicBezTo>
                    <a:pt x="61" y="95"/>
                    <a:pt x="65" y="88"/>
                    <a:pt x="70" y="81"/>
                  </a:cubicBezTo>
                  <a:cubicBezTo>
                    <a:pt x="74" y="75"/>
                    <a:pt x="78" y="68"/>
                    <a:pt x="81" y="61"/>
                  </a:cubicBezTo>
                  <a:cubicBezTo>
                    <a:pt x="84" y="68"/>
                    <a:pt x="88" y="74"/>
                    <a:pt x="92" y="8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1707069" y="2297328"/>
              <a:ext cx="210376" cy="373731"/>
            </a:xfrm>
            <a:custGeom>
              <a:avLst/>
              <a:gdLst>
                <a:gd name="T0" fmla="*/ 156 w 312"/>
                <a:gd name="T1" fmla="*/ 0 h 454"/>
                <a:gd name="T2" fmla="*/ 0 w 312"/>
                <a:gd name="T3" fmla="*/ 90 h 454"/>
                <a:gd name="T4" fmla="*/ 0 w 312"/>
                <a:gd name="T5" fmla="*/ 272 h 454"/>
                <a:gd name="T6" fmla="*/ 0 w 312"/>
                <a:gd name="T7" fmla="*/ 272 h 454"/>
                <a:gd name="T8" fmla="*/ 0 w 312"/>
                <a:gd name="T9" fmla="*/ 315 h 454"/>
                <a:gd name="T10" fmla="*/ 0 w 312"/>
                <a:gd name="T11" fmla="*/ 315 h 454"/>
                <a:gd name="T12" fmla="*/ 0 w 312"/>
                <a:gd name="T13" fmla="*/ 364 h 454"/>
                <a:gd name="T14" fmla="*/ 156 w 312"/>
                <a:gd name="T15" fmla="*/ 454 h 454"/>
                <a:gd name="T16" fmla="*/ 312 w 312"/>
                <a:gd name="T17" fmla="*/ 364 h 454"/>
                <a:gd name="T18" fmla="*/ 312 w 312"/>
                <a:gd name="T19" fmla="*/ 315 h 454"/>
                <a:gd name="T20" fmla="*/ 312 w 312"/>
                <a:gd name="T21" fmla="*/ 272 h 454"/>
                <a:gd name="T22" fmla="*/ 312 w 312"/>
                <a:gd name="T23" fmla="*/ 204 h 454"/>
                <a:gd name="T24" fmla="*/ 312 w 312"/>
                <a:gd name="T25" fmla="*/ 154 h 454"/>
                <a:gd name="T26" fmla="*/ 312 w 312"/>
                <a:gd name="T27" fmla="*/ 90 h 454"/>
                <a:gd name="T28" fmla="*/ 156 w 312"/>
                <a:gd name="T29" fmla="*/ 0 h 454"/>
                <a:gd name="T30" fmla="*/ 19 w 312"/>
                <a:gd name="T31" fmla="*/ 102 h 454"/>
                <a:gd name="T32" fmla="*/ 156 w 312"/>
                <a:gd name="T33" fmla="*/ 21 h 454"/>
                <a:gd name="T34" fmla="*/ 293 w 312"/>
                <a:gd name="T35" fmla="*/ 102 h 454"/>
                <a:gd name="T36" fmla="*/ 293 w 312"/>
                <a:gd name="T37" fmla="*/ 260 h 454"/>
                <a:gd name="T38" fmla="*/ 156 w 312"/>
                <a:gd name="T39" fmla="*/ 341 h 454"/>
                <a:gd name="T40" fmla="*/ 19 w 312"/>
                <a:gd name="T41" fmla="*/ 260 h 454"/>
                <a:gd name="T42" fmla="*/ 19 w 312"/>
                <a:gd name="T43" fmla="*/ 102 h 454"/>
                <a:gd name="T44" fmla="*/ 303 w 312"/>
                <a:gd name="T45" fmla="*/ 357 h 454"/>
                <a:gd name="T46" fmla="*/ 156 w 312"/>
                <a:gd name="T47" fmla="*/ 442 h 454"/>
                <a:gd name="T48" fmla="*/ 9 w 312"/>
                <a:gd name="T49" fmla="*/ 357 h 454"/>
                <a:gd name="T50" fmla="*/ 9 w 312"/>
                <a:gd name="T51" fmla="*/ 322 h 454"/>
                <a:gd name="T52" fmla="*/ 156 w 312"/>
                <a:gd name="T53" fmla="*/ 407 h 454"/>
                <a:gd name="T54" fmla="*/ 303 w 312"/>
                <a:gd name="T55" fmla="*/ 322 h 454"/>
                <a:gd name="T56" fmla="*/ 303 w 312"/>
                <a:gd name="T57" fmla="*/ 357 h 454"/>
                <a:gd name="T58" fmla="*/ 303 w 312"/>
                <a:gd name="T59" fmla="*/ 310 h 454"/>
                <a:gd name="T60" fmla="*/ 156 w 312"/>
                <a:gd name="T61" fmla="*/ 395 h 454"/>
                <a:gd name="T62" fmla="*/ 9 w 312"/>
                <a:gd name="T63" fmla="*/ 310 h 454"/>
                <a:gd name="T64" fmla="*/ 9 w 312"/>
                <a:gd name="T65" fmla="*/ 277 h 454"/>
                <a:gd name="T66" fmla="*/ 156 w 312"/>
                <a:gd name="T67" fmla="*/ 362 h 454"/>
                <a:gd name="T68" fmla="*/ 303 w 312"/>
                <a:gd name="T69" fmla="*/ 277 h 454"/>
                <a:gd name="T70" fmla="*/ 303 w 312"/>
                <a:gd name="T71" fmla="*/ 310 h 4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454"/>
                <a:gd name="T110" fmla="*/ 312 w 312"/>
                <a:gd name="T111" fmla="*/ 454 h 4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454">
                  <a:moveTo>
                    <a:pt x="156" y="0"/>
                  </a:moveTo>
                  <a:lnTo>
                    <a:pt x="0" y="90"/>
                  </a:lnTo>
                  <a:lnTo>
                    <a:pt x="0" y="272"/>
                  </a:lnTo>
                  <a:lnTo>
                    <a:pt x="0" y="315"/>
                  </a:lnTo>
                  <a:lnTo>
                    <a:pt x="0" y="364"/>
                  </a:lnTo>
                  <a:lnTo>
                    <a:pt x="156" y="454"/>
                  </a:lnTo>
                  <a:lnTo>
                    <a:pt x="312" y="364"/>
                  </a:lnTo>
                  <a:lnTo>
                    <a:pt x="312" y="315"/>
                  </a:lnTo>
                  <a:lnTo>
                    <a:pt x="312" y="272"/>
                  </a:lnTo>
                  <a:lnTo>
                    <a:pt x="312" y="204"/>
                  </a:lnTo>
                  <a:lnTo>
                    <a:pt x="312" y="154"/>
                  </a:lnTo>
                  <a:lnTo>
                    <a:pt x="312" y="90"/>
                  </a:lnTo>
                  <a:lnTo>
                    <a:pt x="156" y="0"/>
                  </a:lnTo>
                  <a:close/>
                  <a:moveTo>
                    <a:pt x="19" y="102"/>
                  </a:moveTo>
                  <a:lnTo>
                    <a:pt x="156" y="21"/>
                  </a:lnTo>
                  <a:lnTo>
                    <a:pt x="293" y="102"/>
                  </a:lnTo>
                  <a:lnTo>
                    <a:pt x="293" y="260"/>
                  </a:lnTo>
                  <a:lnTo>
                    <a:pt x="156" y="341"/>
                  </a:lnTo>
                  <a:lnTo>
                    <a:pt x="19" y="260"/>
                  </a:lnTo>
                  <a:lnTo>
                    <a:pt x="19" y="102"/>
                  </a:lnTo>
                  <a:close/>
                  <a:moveTo>
                    <a:pt x="303" y="357"/>
                  </a:moveTo>
                  <a:lnTo>
                    <a:pt x="156" y="442"/>
                  </a:lnTo>
                  <a:lnTo>
                    <a:pt x="9" y="357"/>
                  </a:lnTo>
                  <a:lnTo>
                    <a:pt x="9" y="322"/>
                  </a:lnTo>
                  <a:lnTo>
                    <a:pt x="156" y="407"/>
                  </a:lnTo>
                  <a:lnTo>
                    <a:pt x="303" y="322"/>
                  </a:lnTo>
                  <a:lnTo>
                    <a:pt x="303" y="357"/>
                  </a:lnTo>
                  <a:close/>
                  <a:moveTo>
                    <a:pt x="303" y="310"/>
                  </a:moveTo>
                  <a:lnTo>
                    <a:pt x="156" y="395"/>
                  </a:lnTo>
                  <a:lnTo>
                    <a:pt x="9" y="310"/>
                  </a:lnTo>
                  <a:lnTo>
                    <a:pt x="9" y="277"/>
                  </a:lnTo>
                  <a:lnTo>
                    <a:pt x="156" y="362"/>
                  </a:lnTo>
                  <a:lnTo>
                    <a:pt x="303" y="277"/>
                  </a:lnTo>
                  <a:lnTo>
                    <a:pt x="303" y="31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792244" y="3067425"/>
              <a:ext cx="376108" cy="284881"/>
            </a:xfrm>
            <a:custGeom>
              <a:avLst/>
              <a:gdLst>
                <a:gd name="T0" fmla="*/ 133 w 176"/>
                <a:gd name="T1" fmla="*/ 32 h 128"/>
                <a:gd name="T2" fmla="*/ 88 w 176"/>
                <a:gd name="T3" fmla="*/ 0 h 128"/>
                <a:gd name="T4" fmla="*/ 42 w 176"/>
                <a:gd name="T5" fmla="*/ 32 h 128"/>
                <a:gd name="T6" fmla="*/ 0 w 176"/>
                <a:gd name="T7" fmla="*/ 80 h 128"/>
                <a:gd name="T8" fmla="*/ 48 w 176"/>
                <a:gd name="T9" fmla="*/ 128 h 128"/>
                <a:gd name="T10" fmla="*/ 128 w 176"/>
                <a:gd name="T11" fmla="*/ 128 h 128"/>
                <a:gd name="T12" fmla="*/ 176 w 176"/>
                <a:gd name="T13" fmla="*/ 80 h 128"/>
                <a:gd name="T14" fmla="*/ 133 w 176"/>
                <a:gd name="T15" fmla="*/ 32 h 128"/>
                <a:gd name="T16" fmla="*/ 86 w 176"/>
                <a:gd name="T17" fmla="*/ 48 h 128"/>
                <a:gd name="T18" fmla="*/ 86 w 176"/>
                <a:gd name="T19" fmla="*/ 50 h 128"/>
                <a:gd name="T20" fmla="*/ 60 w 176"/>
                <a:gd name="T21" fmla="*/ 78 h 128"/>
                <a:gd name="T22" fmla="*/ 58 w 176"/>
                <a:gd name="T23" fmla="*/ 77 h 128"/>
                <a:gd name="T24" fmla="*/ 48 w 176"/>
                <a:gd name="T25" fmla="*/ 38 h 128"/>
                <a:gd name="T26" fmla="*/ 86 w 176"/>
                <a:gd name="T27" fmla="*/ 48 h 128"/>
                <a:gd name="T28" fmla="*/ 128 w 176"/>
                <a:gd name="T29" fmla="*/ 120 h 128"/>
                <a:gd name="T30" fmla="*/ 48 w 176"/>
                <a:gd name="T31" fmla="*/ 120 h 128"/>
                <a:gd name="T32" fmla="*/ 8 w 176"/>
                <a:gd name="T33" fmla="*/ 80 h 128"/>
                <a:gd name="T34" fmla="*/ 43 w 176"/>
                <a:gd name="T35" fmla="*/ 40 h 128"/>
                <a:gd name="T36" fmla="*/ 45 w 176"/>
                <a:gd name="T37" fmla="*/ 40 h 128"/>
                <a:gd name="T38" fmla="*/ 54 w 176"/>
                <a:gd name="T39" fmla="*/ 78 h 128"/>
                <a:gd name="T40" fmla="*/ 52 w 176"/>
                <a:gd name="T41" fmla="*/ 83 h 128"/>
                <a:gd name="T42" fmla="*/ 58 w 176"/>
                <a:gd name="T43" fmla="*/ 89 h 128"/>
                <a:gd name="T44" fmla="*/ 64 w 176"/>
                <a:gd name="T45" fmla="*/ 83 h 128"/>
                <a:gd name="T46" fmla="*/ 63 w 176"/>
                <a:gd name="T47" fmla="*/ 80 h 128"/>
                <a:gd name="T48" fmla="*/ 89 w 176"/>
                <a:gd name="T49" fmla="*/ 53 h 128"/>
                <a:gd name="T50" fmla="*/ 92 w 176"/>
                <a:gd name="T51" fmla="*/ 53 h 128"/>
                <a:gd name="T52" fmla="*/ 98 w 176"/>
                <a:gd name="T53" fmla="*/ 47 h 128"/>
                <a:gd name="T54" fmla="*/ 92 w 176"/>
                <a:gd name="T55" fmla="*/ 41 h 128"/>
                <a:gd name="T56" fmla="*/ 87 w 176"/>
                <a:gd name="T57" fmla="*/ 44 h 128"/>
                <a:gd name="T58" fmla="*/ 50 w 176"/>
                <a:gd name="T59" fmla="*/ 34 h 128"/>
                <a:gd name="T60" fmla="*/ 88 w 176"/>
                <a:gd name="T61" fmla="*/ 8 h 128"/>
                <a:gd name="T62" fmla="*/ 125 w 176"/>
                <a:gd name="T63" fmla="*/ 35 h 128"/>
                <a:gd name="T64" fmla="*/ 132 w 176"/>
                <a:gd name="T65" fmla="*/ 40 h 128"/>
                <a:gd name="T66" fmla="*/ 168 w 176"/>
                <a:gd name="T67" fmla="*/ 80 h 128"/>
                <a:gd name="T68" fmla="*/ 128 w 176"/>
                <a:gd name="T6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28">
                  <a:moveTo>
                    <a:pt x="133" y="32"/>
                  </a:moveTo>
                  <a:cubicBezTo>
                    <a:pt x="127" y="14"/>
                    <a:pt x="109" y="0"/>
                    <a:pt x="88" y="0"/>
                  </a:cubicBezTo>
                  <a:cubicBezTo>
                    <a:pt x="67" y="0"/>
                    <a:pt x="49" y="14"/>
                    <a:pt x="42" y="32"/>
                  </a:cubicBezTo>
                  <a:cubicBezTo>
                    <a:pt x="18" y="35"/>
                    <a:pt x="0" y="55"/>
                    <a:pt x="0" y="80"/>
                  </a:cubicBezTo>
                  <a:cubicBezTo>
                    <a:pt x="0" y="107"/>
                    <a:pt x="21" y="128"/>
                    <a:pt x="4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54" y="128"/>
                    <a:pt x="176" y="107"/>
                    <a:pt x="176" y="80"/>
                  </a:cubicBezTo>
                  <a:cubicBezTo>
                    <a:pt x="176" y="55"/>
                    <a:pt x="157" y="35"/>
                    <a:pt x="133" y="32"/>
                  </a:cubicBezTo>
                  <a:close/>
                  <a:moveTo>
                    <a:pt x="86" y="48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7"/>
                    <a:pt x="59" y="77"/>
                    <a:pt x="58" y="77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86" y="48"/>
                  </a:lnTo>
                  <a:close/>
                  <a:moveTo>
                    <a:pt x="128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26" y="120"/>
                    <a:pt x="8" y="102"/>
                    <a:pt x="8" y="80"/>
                  </a:cubicBezTo>
                  <a:cubicBezTo>
                    <a:pt x="8" y="60"/>
                    <a:pt x="23" y="43"/>
                    <a:pt x="43" y="40"/>
                  </a:cubicBezTo>
                  <a:cubicBezTo>
                    <a:pt x="44" y="40"/>
                    <a:pt x="44" y="40"/>
                    <a:pt x="45" y="4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79"/>
                    <a:pt x="52" y="81"/>
                    <a:pt x="52" y="83"/>
                  </a:cubicBezTo>
                  <a:cubicBezTo>
                    <a:pt x="52" y="86"/>
                    <a:pt x="54" y="89"/>
                    <a:pt x="58" y="89"/>
                  </a:cubicBezTo>
                  <a:cubicBezTo>
                    <a:pt x="61" y="89"/>
                    <a:pt x="64" y="86"/>
                    <a:pt x="64" y="83"/>
                  </a:cubicBezTo>
                  <a:cubicBezTo>
                    <a:pt x="64" y="82"/>
                    <a:pt x="63" y="81"/>
                    <a:pt x="63" y="80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90" y="53"/>
                    <a:pt x="91" y="53"/>
                    <a:pt x="92" y="53"/>
                  </a:cubicBezTo>
                  <a:cubicBezTo>
                    <a:pt x="95" y="53"/>
                    <a:pt x="98" y="50"/>
                    <a:pt x="98" y="47"/>
                  </a:cubicBezTo>
                  <a:cubicBezTo>
                    <a:pt x="98" y="44"/>
                    <a:pt x="95" y="41"/>
                    <a:pt x="92" y="41"/>
                  </a:cubicBezTo>
                  <a:cubicBezTo>
                    <a:pt x="90" y="41"/>
                    <a:pt x="88" y="42"/>
                    <a:pt x="87" y="4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6" y="19"/>
                    <a:pt x="71" y="8"/>
                    <a:pt x="88" y="8"/>
                  </a:cubicBezTo>
                  <a:cubicBezTo>
                    <a:pt x="105" y="8"/>
                    <a:pt x="120" y="19"/>
                    <a:pt x="125" y="35"/>
                  </a:cubicBezTo>
                  <a:cubicBezTo>
                    <a:pt x="126" y="38"/>
                    <a:pt x="129" y="40"/>
                    <a:pt x="132" y="40"/>
                  </a:cubicBezTo>
                  <a:cubicBezTo>
                    <a:pt x="152" y="43"/>
                    <a:pt x="168" y="60"/>
                    <a:pt x="168" y="80"/>
                  </a:cubicBezTo>
                  <a:cubicBezTo>
                    <a:pt x="168" y="102"/>
                    <a:pt x="150" y="120"/>
                    <a:pt x="128" y="1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0"/>
            <p:cNvGrpSpPr>
              <a:grpSpLocks noChangeAspect="1"/>
            </p:cNvGrpSpPr>
            <p:nvPr/>
          </p:nvGrpSpPr>
          <p:grpSpPr bwMode="auto">
            <a:xfrm>
              <a:off x="1687249" y="1777611"/>
              <a:ext cx="240822" cy="294848"/>
              <a:chOff x="975" y="2251"/>
              <a:chExt cx="640" cy="640"/>
            </a:xfrm>
            <a:solidFill>
              <a:schemeClr val="bg1"/>
            </a:solidFill>
          </p:grpSpPr>
          <p:sp>
            <p:nvSpPr>
              <p:cNvPr id="56" name="Freeform 41"/>
              <p:cNvSpPr>
                <a:spLocks noEditPoints="1"/>
              </p:cNvSpPr>
              <p:nvPr/>
            </p:nvSpPr>
            <p:spPr bwMode="auto">
              <a:xfrm>
                <a:off x="975" y="2251"/>
                <a:ext cx="640" cy="640"/>
              </a:xfrm>
              <a:custGeom>
                <a:avLst/>
                <a:gdLst>
                  <a:gd name="T0" fmla="*/ 288 w 640"/>
                  <a:gd name="T1" fmla="*/ 2 h 640"/>
                  <a:gd name="T2" fmla="*/ 196 w 640"/>
                  <a:gd name="T3" fmla="*/ 26 h 640"/>
                  <a:gd name="T4" fmla="*/ 116 w 640"/>
                  <a:gd name="T5" fmla="*/ 74 h 640"/>
                  <a:gd name="T6" fmla="*/ 54 w 640"/>
                  <a:gd name="T7" fmla="*/ 142 h 640"/>
                  <a:gd name="T8" fmla="*/ 14 w 640"/>
                  <a:gd name="T9" fmla="*/ 226 h 640"/>
                  <a:gd name="T10" fmla="*/ 0 w 640"/>
                  <a:gd name="T11" fmla="*/ 320 h 640"/>
                  <a:gd name="T12" fmla="*/ 6 w 640"/>
                  <a:gd name="T13" fmla="*/ 384 h 640"/>
                  <a:gd name="T14" fmla="*/ 38 w 640"/>
                  <a:gd name="T15" fmla="*/ 472 h 640"/>
                  <a:gd name="T16" fmla="*/ 94 w 640"/>
                  <a:gd name="T17" fmla="*/ 546 h 640"/>
                  <a:gd name="T18" fmla="*/ 168 w 640"/>
                  <a:gd name="T19" fmla="*/ 602 h 640"/>
                  <a:gd name="T20" fmla="*/ 256 w 640"/>
                  <a:gd name="T21" fmla="*/ 634 h 640"/>
                  <a:gd name="T22" fmla="*/ 320 w 640"/>
                  <a:gd name="T23" fmla="*/ 640 h 640"/>
                  <a:gd name="T24" fmla="*/ 414 w 640"/>
                  <a:gd name="T25" fmla="*/ 626 h 640"/>
                  <a:gd name="T26" fmla="*/ 498 w 640"/>
                  <a:gd name="T27" fmla="*/ 586 h 640"/>
                  <a:gd name="T28" fmla="*/ 566 w 640"/>
                  <a:gd name="T29" fmla="*/ 524 h 640"/>
                  <a:gd name="T30" fmla="*/ 614 w 640"/>
                  <a:gd name="T31" fmla="*/ 444 h 640"/>
                  <a:gd name="T32" fmla="*/ 638 w 640"/>
                  <a:gd name="T33" fmla="*/ 352 h 640"/>
                  <a:gd name="T34" fmla="*/ 638 w 640"/>
                  <a:gd name="T35" fmla="*/ 288 h 640"/>
                  <a:gd name="T36" fmla="*/ 614 w 640"/>
                  <a:gd name="T37" fmla="*/ 196 h 640"/>
                  <a:gd name="T38" fmla="*/ 566 w 640"/>
                  <a:gd name="T39" fmla="*/ 116 h 640"/>
                  <a:gd name="T40" fmla="*/ 498 w 640"/>
                  <a:gd name="T41" fmla="*/ 54 h 640"/>
                  <a:gd name="T42" fmla="*/ 414 w 640"/>
                  <a:gd name="T43" fmla="*/ 14 h 640"/>
                  <a:gd name="T44" fmla="*/ 320 w 640"/>
                  <a:gd name="T45" fmla="*/ 0 h 640"/>
                  <a:gd name="T46" fmla="*/ 320 w 640"/>
                  <a:gd name="T47" fmla="*/ 608 h 640"/>
                  <a:gd name="T48" fmla="*/ 234 w 640"/>
                  <a:gd name="T49" fmla="*/ 594 h 640"/>
                  <a:gd name="T50" fmla="*/ 160 w 640"/>
                  <a:gd name="T51" fmla="*/ 558 h 640"/>
                  <a:gd name="T52" fmla="*/ 98 w 640"/>
                  <a:gd name="T53" fmla="*/ 502 h 640"/>
                  <a:gd name="T54" fmla="*/ 54 w 640"/>
                  <a:gd name="T55" fmla="*/ 432 h 640"/>
                  <a:gd name="T56" fmla="*/ 34 w 640"/>
                  <a:gd name="T57" fmla="*/ 350 h 640"/>
                  <a:gd name="T58" fmla="*/ 34 w 640"/>
                  <a:gd name="T59" fmla="*/ 290 h 640"/>
                  <a:gd name="T60" fmla="*/ 54 w 640"/>
                  <a:gd name="T61" fmla="*/ 208 h 640"/>
                  <a:gd name="T62" fmla="*/ 98 w 640"/>
                  <a:gd name="T63" fmla="*/ 138 h 640"/>
                  <a:gd name="T64" fmla="*/ 160 w 640"/>
                  <a:gd name="T65" fmla="*/ 82 h 640"/>
                  <a:gd name="T66" fmla="*/ 234 w 640"/>
                  <a:gd name="T67" fmla="*/ 46 h 640"/>
                  <a:gd name="T68" fmla="*/ 320 w 640"/>
                  <a:gd name="T69" fmla="*/ 32 h 640"/>
                  <a:gd name="T70" fmla="*/ 378 w 640"/>
                  <a:gd name="T71" fmla="*/ 38 h 640"/>
                  <a:gd name="T72" fmla="*/ 456 w 640"/>
                  <a:gd name="T73" fmla="*/ 66 h 640"/>
                  <a:gd name="T74" fmla="*/ 524 w 640"/>
                  <a:gd name="T75" fmla="*/ 116 h 640"/>
                  <a:gd name="T76" fmla="*/ 574 w 640"/>
                  <a:gd name="T77" fmla="*/ 184 h 640"/>
                  <a:gd name="T78" fmla="*/ 602 w 640"/>
                  <a:gd name="T79" fmla="*/ 262 h 640"/>
                  <a:gd name="T80" fmla="*/ 608 w 640"/>
                  <a:gd name="T81" fmla="*/ 320 h 640"/>
                  <a:gd name="T82" fmla="*/ 594 w 640"/>
                  <a:gd name="T83" fmla="*/ 406 h 640"/>
                  <a:gd name="T84" fmla="*/ 558 w 640"/>
                  <a:gd name="T85" fmla="*/ 480 h 640"/>
                  <a:gd name="T86" fmla="*/ 502 w 640"/>
                  <a:gd name="T87" fmla="*/ 542 h 640"/>
                  <a:gd name="T88" fmla="*/ 432 w 640"/>
                  <a:gd name="T89" fmla="*/ 586 h 640"/>
                  <a:gd name="T90" fmla="*/ 350 w 640"/>
                  <a:gd name="T91" fmla="*/ 606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0" h="640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2"/>
                    </a:lnTo>
                    <a:lnTo>
                      <a:pt x="256" y="6"/>
                    </a:lnTo>
                    <a:lnTo>
                      <a:pt x="226" y="14"/>
                    </a:lnTo>
                    <a:lnTo>
                      <a:pt x="196" y="26"/>
                    </a:lnTo>
                    <a:lnTo>
                      <a:pt x="168" y="38"/>
                    </a:lnTo>
                    <a:lnTo>
                      <a:pt x="142" y="54"/>
                    </a:lnTo>
                    <a:lnTo>
                      <a:pt x="116" y="74"/>
                    </a:lnTo>
                    <a:lnTo>
                      <a:pt x="94" y="94"/>
                    </a:lnTo>
                    <a:lnTo>
                      <a:pt x="74" y="116"/>
                    </a:lnTo>
                    <a:lnTo>
                      <a:pt x="54" y="142"/>
                    </a:lnTo>
                    <a:lnTo>
                      <a:pt x="38" y="168"/>
                    </a:lnTo>
                    <a:lnTo>
                      <a:pt x="26" y="196"/>
                    </a:lnTo>
                    <a:lnTo>
                      <a:pt x="14" y="226"/>
                    </a:lnTo>
                    <a:lnTo>
                      <a:pt x="6" y="256"/>
                    </a:lnTo>
                    <a:lnTo>
                      <a:pt x="2" y="288"/>
                    </a:lnTo>
                    <a:lnTo>
                      <a:pt x="0" y="320"/>
                    </a:lnTo>
                    <a:lnTo>
                      <a:pt x="0" y="320"/>
                    </a:lnTo>
                    <a:lnTo>
                      <a:pt x="2" y="352"/>
                    </a:lnTo>
                    <a:lnTo>
                      <a:pt x="6" y="384"/>
                    </a:lnTo>
                    <a:lnTo>
                      <a:pt x="14" y="414"/>
                    </a:lnTo>
                    <a:lnTo>
                      <a:pt x="26" y="444"/>
                    </a:lnTo>
                    <a:lnTo>
                      <a:pt x="38" y="472"/>
                    </a:lnTo>
                    <a:lnTo>
                      <a:pt x="54" y="498"/>
                    </a:lnTo>
                    <a:lnTo>
                      <a:pt x="74" y="524"/>
                    </a:lnTo>
                    <a:lnTo>
                      <a:pt x="94" y="546"/>
                    </a:lnTo>
                    <a:lnTo>
                      <a:pt x="116" y="566"/>
                    </a:lnTo>
                    <a:lnTo>
                      <a:pt x="142" y="586"/>
                    </a:lnTo>
                    <a:lnTo>
                      <a:pt x="168" y="602"/>
                    </a:lnTo>
                    <a:lnTo>
                      <a:pt x="196" y="614"/>
                    </a:lnTo>
                    <a:lnTo>
                      <a:pt x="226" y="626"/>
                    </a:lnTo>
                    <a:lnTo>
                      <a:pt x="256" y="634"/>
                    </a:lnTo>
                    <a:lnTo>
                      <a:pt x="288" y="638"/>
                    </a:lnTo>
                    <a:lnTo>
                      <a:pt x="320" y="640"/>
                    </a:lnTo>
                    <a:lnTo>
                      <a:pt x="320" y="640"/>
                    </a:lnTo>
                    <a:lnTo>
                      <a:pt x="352" y="638"/>
                    </a:lnTo>
                    <a:lnTo>
                      <a:pt x="384" y="634"/>
                    </a:lnTo>
                    <a:lnTo>
                      <a:pt x="414" y="626"/>
                    </a:lnTo>
                    <a:lnTo>
                      <a:pt x="444" y="614"/>
                    </a:lnTo>
                    <a:lnTo>
                      <a:pt x="472" y="602"/>
                    </a:lnTo>
                    <a:lnTo>
                      <a:pt x="498" y="586"/>
                    </a:lnTo>
                    <a:lnTo>
                      <a:pt x="524" y="566"/>
                    </a:lnTo>
                    <a:lnTo>
                      <a:pt x="546" y="546"/>
                    </a:lnTo>
                    <a:lnTo>
                      <a:pt x="566" y="524"/>
                    </a:lnTo>
                    <a:lnTo>
                      <a:pt x="586" y="498"/>
                    </a:lnTo>
                    <a:lnTo>
                      <a:pt x="602" y="472"/>
                    </a:lnTo>
                    <a:lnTo>
                      <a:pt x="614" y="444"/>
                    </a:lnTo>
                    <a:lnTo>
                      <a:pt x="626" y="414"/>
                    </a:lnTo>
                    <a:lnTo>
                      <a:pt x="634" y="384"/>
                    </a:lnTo>
                    <a:lnTo>
                      <a:pt x="638" y="352"/>
                    </a:lnTo>
                    <a:lnTo>
                      <a:pt x="640" y="320"/>
                    </a:lnTo>
                    <a:lnTo>
                      <a:pt x="640" y="320"/>
                    </a:lnTo>
                    <a:lnTo>
                      <a:pt x="638" y="288"/>
                    </a:lnTo>
                    <a:lnTo>
                      <a:pt x="634" y="256"/>
                    </a:lnTo>
                    <a:lnTo>
                      <a:pt x="626" y="226"/>
                    </a:lnTo>
                    <a:lnTo>
                      <a:pt x="614" y="196"/>
                    </a:lnTo>
                    <a:lnTo>
                      <a:pt x="602" y="168"/>
                    </a:lnTo>
                    <a:lnTo>
                      <a:pt x="586" y="142"/>
                    </a:lnTo>
                    <a:lnTo>
                      <a:pt x="566" y="116"/>
                    </a:lnTo>
                    <a:lnTo>
                      <a:pt x="546" y="94"/>
                    </a:lnTo>
                    <a:lnTo>
                      <a:pt x="524" y="74"/>
                    </a:lnTo>
                    <a:lnTo>
                      <a:pt x="498" y="54"/>
                    </a:lnTo>
                    <a:lnTo>
                      <a:pt x="472" y="38"/>
                    </a:lnTo>
                    <a:lnTo>
                      <a:pt x="444" y="26"/>
                    </a:lnTo>
                    <a:lnTo>
                      <a:pt x="414" y="14"/>
                    </a:lnTo>
                    <a:lnTo>
                      <a:pt x="384" y="6"/>
                    </a:lnTo>
                    <a:lnTo>
                      <a:pt x="35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  <a:moveTo>
                      <a:pt x="320" y="608"/>
                    </a:moveTo>
                    <a:lnTo>
                      <a:pt x="320" y="608"/>
                    </a:lnTo>
                    <a:lnTo>
                      <a:pt x="290" y="606"/>
                    </a:lnTo>
                    <a:lnTo>
                      <a:pt x="262" y="602"/>
                    </a:lnTo>
                    <a:lnTo>
                      <a:pt x="234" y="594"/>
                    </a:lnTo>
                    <a:lnTo>
                      <a:pt x="208" y="586"/>
                    </a:lnTo>
                    <a:lnTo>
                      <a:pt x="184" y="574"/>
                    </a:lnTo>
                    <a:lnTo>
                      <a:pt x="160" y="558"/>
                    </a:lnTo>
                    <a:lnTo>
                      <a:pt x="138" y="542"/>
                    </a:lnTo>
                    <a:lnTo>
                      <a:pt x="116" y="524"/>
                    </a:lnTo>
                    <a:lnTo>
                      <a:pt x="98" y="502"/>
                    </a:lnTo>
                    <a:lnTo>
                      <a:pt x="82" y="480"/>
                    </a:lnTo>
                    <a:lnTo>
                      <a:pt x="66" y="456"/>
                    </a:lnTo>
                    <a:lnTo>
                      <a:pt x="54" y="432"/>
                    </a:lnTo>
                    <a:lnTo>
                      <a:pt x="46" y="406"/>
                    </a:lnTo>
                    <a:lnTo>
                      <a:pt x="38" y="378"/>
                    </a:lnTo>
                    <a:lnTo>
                      <a:pt x="34" y="350"/>
                    </a:lnTo>
                    <a:lnTo>
                      <a:pt x="32" y="320"/>
                    </a:lnTo>
                    <a:lnTo>
                      <a:pt x="32" y="320"/>
                    </a:lnTo>
                    <a:lnTo>
                      <a:pt x="34" y="290"/>
                    </a:lnTo>
                    <a:lnTo>
                      <a:pt x="38" y="262"/>
                    </a:lnTo>
                    <a:lnTo>
                      <a:pt x="46" y="234"/>
                    </a:lnTo>
                    <a:lnTo>
                      <a:pt x="54" y="208"/>
                    </a:lnTo>
                    <a:lnTo>
                      <a:pt x="66" y="184"/>
                    </a:lnTo>
                    <a:lnTo>
                      <a:pt x="82" y="160"/>
                    </a:lnTo>
                    <a:lnTo>
                      <a:pt x="98" y="138"/>
                    </a:lnTo>
                    <a:lnTo>
                      <a:pt x="116" y="116"/>
                    </a:lnTo>
                    <a:lnTo>
                      <a:pt x="138" y="98"/>
                    </a:lnTo>
                    <a:lnTo>
                      <a:pt x="160" y="82"/>
                    </a:lnTo>
                    <a:lnTo>
                      <a:pt x="184" y="66"/>
                    </a:lnTo>
                    <a:lnTo>
                      <a:pt x="208" y="54"/>
                    </a:lnTo>
                    <a:lnTo>
                      <a:pt x="234" y="46"/>
                    </a:lnTo>
                    <a:lnTo>
                      <a:pt x="262" y="38"/>
                    </a:lnTo>
                    <a:lnTo>
                      <a:pt x="290" y="34"/>
                    </a:lnTo>
                    <a:lnTo>
                      <a:pt x="320" y="32"/>
                    </a:lnTo>
                    <a:lnTo>
                      <a:pt x="320" y="32"/>
                    </a:lnTo>
                    <a:lnTo>
                      <a:pt x="350" y="34"/>
                    </a:lnTo>
                    <a:lnTo>
                      <a:pt x="378" y="38"/>
                    </a:lnTo>
                    <a:lnTo>
                      <a:pt x="406" y="46"/>
                    </a:lnTo>
                    <a:lnTo>
                      <a:pt x="432" y="54"/>
                    </a:lnTo>
                    <a:lnTo>
                      <a:pt x="456" y="66"/>
                    </a:lnTo>
                    <a:lnTo>
                      <a:pt x="480" y="82"/>
                    </a:lnTo>
                    <a:lnTo>
                      <a:pt x="502" y="98"/>
                    </a:lnTo>
                    <a:lnTo>
                      <a:pt x="524" y="116"/>
                    </a:lnTo>
                    <a:lnTo>
                      <a:pt x="542" y="138"/>
                    </a:lnTo>
                    <a:lnTo>
                      <a:pt x="558" y="160"/>
                    </a:lnTo>
                    <a:lnTo>
                      <a:pt x="574" y="184"/>
                    </a:lnTo>
                    <a:lnTo>
                      <a:pt x="586" y="208"/>
                    </a:lnTo>
                    <a:lnTo>
                      <a:pt x="594" y="234"/>
                    </a:lnTo>
                    <a:lnTo>
                      <a:pt x="602" y="262"/>
                    </a:lnTo>
                    <a:lnTo>
                      <a:pt x="606" y="290"/>
                    </a:lnTo>
                    <a:lnTo>
                      <a:pt x="608" y="320"/>
                    </a:lnTo>
                    <a:lnTo>
                      <a:pt x="608" y="320"/>
                    </a:lnTo>
                    <a:lnTo>
                      <a:pt x="606" y="350"/>
                    </a:lnTo>
                    <a:lnTo>
                      <a:pt x="602" y="378"/>
                    </a:lnTo>
                    <a:lnTo>
                      <a:pt x="594" y="406"/>
                    </a:lnTo>
                    <a:lnTo>
                      <a:pt x="586" y="432"/>
                    </a:lnTo>
                    <a:lnTo>
                      <a:pt x="574" y="456"/>
                    </a:lnTo>
                    <a:lnTo>
                      <a:pt x="558" y="480"/>
                    </a:lnTo>
                    <a:lnTo>
                      <a:pt x="542" y="502"/>
                    </a:lnTo>
                    <a:lnTo>
                      <a:pt x="524" y="524"/>
                    </a:lnTo>
                    <a:lnTo>
                      <a:pt x="502" y="542"/>
                    </a:lnTo>
                    <a:lnTo>
                      <a:pt x="480" y="558"/>
                    </a:lnTo>
                    <a:lnTo>
                      <a:pt x="456" y="574"/>
                    </a:lnTo>
                    <a:lnTo>
                      <a:pt x="432" y="586"/>
                    </a:lnTo>
                    <a:lnTo>
                      <a:pt x="406" y="594"/>
                    </a:lnTo>
                    <a:lnTo>
                      <a:pt x="378" y="602"/>
                    </a:lnTo>
                    <a:lnTo>
                      <a:pt x="350" y="606"/>
                    </a:lnTo>
                    <a:lnTo>
                      <a:pt x="320" y="608"/>
                    </a:lnTo>
                    <a:lnTo>
                      <a:pt x="320" y="60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42"/>
              <p:cNvSpPr>
                <a:spLocks/>
              </p:cNvSpPr>
              <p:nvPr/>
            </p:nvSpPr>
            <p:spPr bwMode="auto">
              <a:xfrm>
                <a:off x="1471" y="2251"/>
                <a:ext cx="144" cy="144"/>
              </a:xfrm>
              <a:custGeom>
                <a:avLst/>
                <a:gdLst>
                  <a:gd name="T0" fmla="*/ 104 w 144"/>
                  <a:gd name="T1" fmla="*/ 0 h 144"/>
                  <a:gd name="T2" fmla="*/ 8 w 144"/>
                  <a:gd name="T3" fmla="*/ 0 h 144"/>
                  <a:gd name="T4" fmla="*/ 8 w 144"/>
                  <a:gd name="T5" fmla="*/ 0 h 144"/>
                  <a:gd name="T6" fmla="*/ 4 w 144"/>
                  <a:gd name="T7" fmla="*/ 0 h 144"/>
                  <a:gd name="T8" fmla="*/ 2 w 144"/>
                  <a:gd name="T9" fmla="*/ 2 h 144"/>
                  <a:gd name="T10" fmla="*/ 0 w 144"/>
                  <a:gd name="T11" fmla="*/ 4 h 144"/>
                  <a:gd name="T12" fmla="*/ 0 w 144"/>
                  <a:gd name="T13" fmla="*/ 8 h 144"/>
                  <a:gd name="T14" fmla="*/ 0 w 144"/>
                  <a:gd name="T15" fmla="*/ 8 h 144"/>
                  <a:gd name="T16" fmla="*/ 0 w 144"/>
                  <a:gd name="T17" fmla="*/ 12 h 144"/>
                  <a:gd name="T18" fmla="*/ 2 w 144"/>
                  <a:gd name="T19" fmla="*/ 14 h 144"/>
                  <a:gd name="T20" fmla="*/ 4 w 144"/>
                  <a:gd name="T21" fmla="*/ 16 h 144"/>
                  <a:gd name="T22" fmla="*/ 8 w 144"/>
                  <a:gd name="T23" fmla="*/ 16 h 144"/>
                  <a:gd name="T24" fmla="*/ 104 w 144"/>
                  <a:gd name="T25" fmla="*/ 16 h 144"/>
                  <a:gd name="T26" fmla="*/ 104 w 144"/>
                  <a:gd name="T27" fmla="*/ 16 h 144"/>
                  <a:gd name="T28" fmla="*/ 114 w 144"/>
                  <a:gd name="T29" fmla="*/ 18 h 144"/>
                  <a:gd name="T30" fmla="*/ 120 w 144"/>
                  <a:gd name="T31" fmla="*/ 24 h 144"/>
                  <a:gd name="T32" fmla="*/ 126 w 144"/>
                  <a:gd name="T33" fmla="*/ 30 h 144"/>
                  <a:gd name="T34" fmla="*/ 128 w 144"/>
                  <a:gd name="T35" fmla="*/ 40 h 144"/>
                  <a:gd name="T36" fmla="*/ 128 w 144"/>
                  <a:gd name="T37" fmla="*/ 136 h 144"/>
                  <a:gd name="T38" fmla="*/ 128 w 144"/>
                  <a:gd name="T39" fmla="*/ 136 h 144"/>
                  <a:gd name="T40" fmla="*/ 128 w 144"/>
                  <a:gd name="T41" fmla="*/ 140 h 144"/>
                  <a:gd name="T42" fmla="*/ 130 w 144"/>
                  <a:gd name="T43" fmla="*/ 142 h 144"/>
                  <a:gd name="T44" fmla="*/ 132 w 144"/>
                  <a:gd name="T45" fmla="*/ 144 h 144"/>
                  <a:gd name="T46" fmla="*/ 136 w 144"/>
                  <a:gd name="T47" fmla="*/ 144 h 144"/>
                  <a:gd name="T48" fmla="*/ 136 w 144"/>
                  <a:gd name="T49" fmla="*/ 144 h 144"/>
                  <a:gd name="T50" fmla="*/ 140 w 144"/>
                  <a:gd name="T51" fmla="*/ 144 h 144"/>
                  <a:gd name="T52" fmla="*/ 142 w 144"/>
                  <a:gd name="T53" fmla="*/ 142 h 144"/>
                  <a:gd name="T54" fmla="*/ 144 w 144"/>
                  <a:gd name="T55" fmla="*/ 140 h 144"/>
                  <a:gd name="T56" fmla="*/ 144 w 144"/>
                  <a:gd name="T57" fmla="*/ 136 h 144"/>
                  <a:gd name="T58" fmla="*/ 144 w 144"/>
                  <a:gd name="T59" fmla="*/ 40 h 144"/>
                  <a:gd name="T60" fmla="*/ 144 w 144"/>
                  <a:gd name="T61" fmla="*/ 40 h 144"/>
                  <a:gd name="T62" fmla="*/ 144 w 144"/>
                  <a:gd name="T63" fmla="*/ 32 h 144"/>
                  <a:gd name="T64" fmla="*/ 140 w 144"/>
                  <a:gd name="T65" fmla="*/ 24 h 144"/>
                  <a:gd name="T66" fmla="*/ 138 w 144"/>
                  <a:gd name="T67" fmla="*/ 18 h 144"/>
                  <a:gd name="T68" fmla="*/ 132 w 144"/>
                  <a:gd name="T69" fmla="*/ 12 h 144"/>
                  <a:gd name="T70" fmla="*/ 126 w 144"/>
                  <a:gd name="T71" fmla="*/ 6 h 144"/>
                  <a:gd name="T72" fmla="*/ 120 w 144"/>
                  <a:gd name="T73" fmla="*/ 4 h 144"/>
                  <a:gd name="T74" fmla="*/ 112 w 144"/>
                  <a:gd name="T75" fmla="*/ 0 h 144"/>
                  <a:gd name="T76" fmla="*/ 104 w 144"/>
                  <a:gd name="T77" fmla="*/ 0 h 144"/>
                  <a:gd name="T78" fmla="*/ 104 w 144"/>
                  <a:gd name="T7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44">
                    <a:moveTo>
                      <a:pt x="104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114" y="18"/>
                    </a:lnTo>
                    <a:lnTo>
                      <a:pt x="120" y="24"/>
                    </a:lnTo>
                    <a:lnTo>
                      <a:pt x="126" y="30"/>
                    </a:lnTo>
                    <a:lnTo>
                      <a:pt x="128" y="40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8" y="140"/>
                    </a:lnTo>
                    <a:lnTo>
                      <a:pt x="130" y="142"/>
                    </a:lnTo>
                    <a:lnTo>
                      <a:pt x="132" y="144"/>
                    </a:lnTo>
                    <a:lnTo>
                      <a:pt x="136" y="144"/>
                    </a:lnTo>
                    <a:lnTo>
                      <a:pt x="136" y="144"/>
                    </a:lnTo>
                    <a:lnTo>
                      <a:pt x="140" y="144"/>
                    </a:lnTo>
                    <a:lnTo>
                      <a:pt x="142" y="142"/>
                    </a:lnTo>
                    <a:lnTo>
                      <a:pt x="144" y="140"/>
                    </a:lnTo>
                    <a:lnTo>
                      <a:pt x="144" y="136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4" y="32"/>
                    </a:lnTo>
                    <a:lnTo>
                      <a:pt x="140" y="24"/>
                    </a:lnTo>
                    <a:lnTo>
                      <a:pt x="138" y="18"/>
                    </a:lnTo>
                    <a:lnTo>
                      <a:pt x="132" y="12"/>
                    </a:lnTo>
                    <a:lnTo>
                      <a:pt x="126" y="6"/>
                    </a:lnTo>
                    <a:lnTo>
                      <a:pt x="120" y="4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43"/>
              <p:cNvSpPr>
                <a:spLocks/>
              </p:cNvSpPr>
              <p:nvPr/>
            </p:nvSpPr>
            <p:spPr bwMode="auto">
              <a:xfrm>
                <a:off x="1471" y="2747"/>
                <a:ext cx="144" cy="144"/>
              </a:xfrm>
              <a:custGeom>
                <a:avLst/>
                <a:gdLst>
                  <a:gd name="T0" fmla="*/ 136 w 144"/>
                  <a:gd name="T1" fmla="*/ 0 h 144"/>
                  <a:gd name="T2" fmla="*/ 136 w 144"/>
                  <a:gd name="T3" fmla="*/ 0 h 144"/>
                  <a:gd name="T4" fmla="*/ 132 w 144"/>
                  <a:gd name="T5" fmla="*/ 0 h 144"/>
                  <a:gd name="T6" fmla="*/ 130 w 144"/>
                  <a:gd name="T7" fmla="*/ 2 h 144"/>
                  <a:gd name="T8" fmla="*/ 128 w 144"/>
                  <a:gd name="T9" fmla="*/ 4 h 144"/>
                  <a:gd name="T10" fmla="*/ 128 w 144"/>
                  <a:gd name="T11" fmla="*/ 8 h 144"/>
                  <a:gd name="T12" fmla="*/ 128 w 144"/>
                  <a:gd name="T13" fmla="*/ 104 h 144"/>
                  <a:gd name="T14" fmla="*/ 128 w 144"/>
                  <a:gd name="T15" fmla="*/ 104 h 144"/>
                  <a:gd name="T16" fmla="*/ 126 w 144"/>
                  <a:gd name="T17" fmla="*/ 114 h 144"/>
                  <a:gd name="T18" fmla="*/ 120 w 144"/>
                  <a:gd name="T19" fmla="*/ 120 h 144"/>
                  <a:gd name="T20" fmla="*/ 114 w 144"/>
                  <a:gd name="T21" fmla="*/ 126 h 144"/>
                  <a:gd name="T22" fmla="*/ 104 w 144"/>
                  <a:gd name="T23" fmla="*/ 128 h 144"/>
                  <a:gd name="T24" fmla="*/ 8 w 144"/>
                  <a:gd name="T25" fmla="*/ 128 h 144"/>
                  <a:gd name="T26" fmla="*/ 8 w 144"/>
                  <a:gd name="T27" fmla="*/ 128 h 144"/>
                  <a:gd name="T28" fmla="*/ 4 w 144"/>
                  <a:gd name="T29" fmla="*/ 128 h 144"/>
                  <a:gd name="T30" fmla="*/ 2 w 144"/>
                  <a:gd name="T31" fmla="*/ 130 h 144"/>
                  <a:gd name="T32" fmla="*/ 0 w 144"/>
                  <a:gd name="T33" fmla="*/ 132 h 144"/>
                  <a:gd name="T34" fmla="*/ 0 w 144"/>
                  <a:gd name="T35" fmla="*/ 136 h 144"/>
                  <a:gd name="T36" fmla="*/ 0 w 144"/>
                  <a:gd name="T37" fmla="*/ 136 h 144"/>
                  <a:gd name="T38" fmla="*/ 0 w 144"/>
                  <a:gd name="T39" fmla="*/ 140 h 144"/>
                  <a:gd name="T40" fmla="*/ 2 w 144"/>
                  <a:gd name="T41" fmla="*/ 142 h 144"/>
                  <a:gd name="T42" fmla="*/ 4 w 144"/>
                  <a:gd name="T43" fmla="*/ 144 h 144"/>
                  <a:gd name="T44" fmla="*/ 8 w 144"/>
                  <a:gd name="T45" fmla="*/ 144 h 144"/>
                  <a:gd name="T46" fmla="*/ 104 w 144"/>
                  <a:gd name="T47" fmla="*/ 144 h 144"/>
                  <a:gd name="T48" fmla="*/ 104 w 144"/>
                  <a:gd name="T49" fmla="*/ 144 h 144"/>
                  <a:gd name="T50" fmla="*/ 112 w 144"/>
                  <a:gd name="T51" fmla="*/ 144 h 144"/>
                  <a:gd name="T52" fmla="*/ 120 w 144"/>
                  <a:gd name="T53" fmla="*/ 140 h 144"/>
                  <a:gd name="T54" fmla="*/ 126 w 144"/>
                  <a:gd name="T55" fmla="*/ 138 h 144"/>
                  <a:gd name="T56" fmla="*/ 132 w 144"/>
                  <a:gd name="T57" fmla="*/ 132 h 144"/>
                  <a:gd name="T58" fmla="*/ 138 w 144"/>
                  <a:gd name="T59" fmla="*/ 126 h 144"/>
                  <a:gd name="T60" fmla="*/ 140 w 144"/>
                  <a:gd name="T61" fmla="*/ 120 h 144"/>
                  <a:gd name="T62" fmla="*/ 144 w 144"/>
                  <a:gd name="T63" fmla="*/ 112 h 144"/>
                  <a:gd name="T64" fmla="*/ 144 w 144"/>
                  <a:gd name="T65" fmla="*/ 104 h 144"/>
                  <a:gd name="T66" fmla="*/ 144 w 144"/>
                  <a:gd name="T67" fmla="*/ 8 h 144"/>
                  <a:gd name="T68" fmla="*/ 144 w 144"/>
                  <a:gd name="T69" fmla="*/ 8 h 144"/>
                  <a:gd name="T70" fmla="*/ 144 w 144"/>
                  <a:gd name="T71" fmla="*/ 4 h 144"/>
                  <a:gd name="T72" fmla="*/ 142 w 144"/>
                  <a:gd name="T73" fmla="*/ 2 h 144"/>
                  <a:gd name="T74" fmla="*/ 140 w 144"/>
                  <a:gd name="T75" fmla="*/ 0 h 144"/>
                  <a:gd name="T76" fmla="*/ 136 w 144"/>
                  <a:gd name="T77" fmla="*/ 0 h 144"/>
                  <a:gd name="T78" fmla="*/ 136 w 144"/>
                  <a:gd name="T7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44">
                    <a:moveTo>
                      <a:pt x="136" y="0"/>
                    </a:moveTo>
                    <a:lnTo>
                      <a:pt x="136" y="0"/>
                    </a:lnTo>
                    <a:lnTo>
                      <a:pt x="132" y="0"/>
                    </a:lnTo>
                    <a:lnTo>
                      <a:pt x="130" y="2"/>
                    </a:lnTo>
                    <a:lnTo>
                      <a:pt x="128" y="4"/>
                    </a:lnTo>
                    <a:lnTo>
                      <a:pt x="128" y="8"/>
                    </a:lnTo>
                    <a:lnTo>
                      <a:pt x="128" y="104"/>
                    </a:lnTo>
                    <a:lnTo>
                      <a:pt x="128" y="104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04" y="128"/>
                    </a:lnTo>
                    <a:lnTo>
                      <a:pt x="8" y="128"/>
                    </a:lnTo>
                    <a:lnTo>
                      <a:pt x="8" y="128"/>
                    </a:lnTo>
                    <a:lnTo>
                      <a:pt x="4" y="128"/>
                    </a:lnTo>
                    <a:lnTo>
                      <a:pt x="2" y="130"/>
                    </a:lnTo>
                    <a:lnTo>
                      <a:pt x="0" y="13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4" y="144"/>
                    </a:lnTo>
                    <a:lnTo>
                      <a:pt x="8" y="144"/>
                    </a:lnTo>
                    <a:lnTo>
                      <a:pt x="104" y="144"/>
                    </a:lnTo>
                    <a:lnTo>
                      <a:pt x="104" y="144"/>
                    </a:lnTo>
                    <a:lnTo>
                      <a:pt x="112" y="144"/>
                    </a:lnTo>
                    <a:lnTo>
                      <a:pt x="120" y="140"/>
                    </a:lnTo>
                    <a:lnTo>
                      <a:pt x="126" y="138"/>
                    </a:lnTo>
                    <a:lnTo>
                      <a:pt x="132" y="132"/>
                    </a:lnTo>
                    <a:lnTo>
                      <a:pt x="138" y="126"/>
                    </a:lnTo>
                    <a:lnTo>
                      <a:pt x="140" y="120"/>
                    </a:lnTo>
                    <a:lnTo>
                      <a:pt x="144" y="112"/>
                    </a:lnTo>
                    <a:lnTo>
                      <a:pt x="144" y="104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4"/>
                    </a:lnTo>
                    <a:lnTo>
                      <a:pt x="142" y="2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4"/>
              <p:cNvSpPr>
                <a:spLocks/>
              </p:cNvSpPr>
              <p:nvPr/>
            </p:nvSpPr>
            <p:spPr bwMode="auto">
              <a:xfrm>
                <a:off x="975" y="2747"/>
                <a:ext cx="144" cy="144"/>
              </a:xfrm>
              <a:custGeom>
                <a:avLst/>
                <a:gdLst>
                  <a:gd name="T0" fmla="*/ 136 w 144"/>
                  <a:gd name="T1" fmla="*/ 128 h 144"/>
                  <a:gd name="T2" fmla="*/ 40 w 144"/>
                  <a:gd name="T3" fmla="*/ 128 h 144"/>
                  <a:gd name="T4" fmla="*/ 40 w 144"/>
                  <a:gd name="T5" fmla="*/ 128 h 144"/>
                  <a:gd name="T6" fmla="*/ 30 w 144"/>
                  <a:gd name="T7" fmla="*/ 126 h 144"/>
                  <a:gd name="T8" fmla="*/ 24 w 144"/>
                  <a:gd name="T9" fmla="*/ 120 h 144"/>
                  <a:gd name="T10" fmla="*/ 18 w 144"/>
                  <a:gd name="T11" fmla="*/ 114 h 144"/>
                  <a:gd name="T12" fmla="*/ 16 w 144"/>
                  <a:gd name="T13" fmla="*/ 104 h 144"/>
                  <a:gd name="T14" fmla="*/ 16 w 144"/>
                  <a:gd name="T15" fmla="*/ 8 h 144"/>
                  <a:gd name="T16" fmla="*/ 16 w 144"/>
                  <a:gd name="T17" fmla="*/ 8 h 144"/>
                  <a:gd name="T18" fmla="*/ 16 w 144"/>
                  <a:gd name="T19" fmla="*/ 4 h 144"/>
                  <a:gd name="T20" fmla="*/ 14 w 144"/>
                  <a:gd name="T21" fmla="*/ 2 h 144"/>
                  <a:gd name="T22" fmla="*/ 12 w 144"/>
                  <a:gd name="T23" fmla="*/ 0 h 144"/>
                  <a:gd name="T24" fmla="*/ 8 w 144"/>
                  <a:gd name="T25" fmla="*/ 0 h 144"/>
                  <a:gd name="T26" fmla="*/ 8 w 144"/>
                  <a:gd name="T27" fmla="*/ 0 h 144"/>
                  <a:gd name="T28" fmla="*/ 4 w 144"/>
                  <a:gd name="T29" fmla="*/ 0 h 144"/>
                  <a:gd name="T30" fmla="*/ 2 w 144"/>
                  <a:gd name="T31" fmla="*/ 2 h 144"/>
                  <a:gd name="T32" fmla="*/ 0 w 144"/>
                  <a:gd name="T33" fmla="*/ 4 h 144"/>
                  <a:gd name="T34" fmla="*/ 0 w 144"/>
                  <a:gd name="T35" fmla="*/ 8 h 144"/>
                  <a:gd name="T36" fmla="*/ 0 w 144"/>
                  <a:gd name="T37" fmla="*/ 104 h 144"/>
                  <a:gd name="T38" fmla="*/ 0 w 144"/>
                  <a:gd name="T39" fmla="*/ 104 h 144"/>
                  <a:gd name="T40" fmla="*/ 0 w 144"/>
                  <a:gd name="T41" fmla="*/ 112 h 144"/>
                  <a:gd name="T42" fmla="*/ 4 w 144"/>
                  <a:gd name="T43" fmla="*/ 120 h 144"/>
                  <a:gd name="T44" fmla="*/ 6 w 144"/>
                  <a:gd name="T45" fmla="*/ 126 h 144"/>
                  <a:gd name="T46" fmla="*/ 12 w 144"/>
                  <a:gd name="T47" fmla="*/ 132 h 144"/>
                  <a:gd name="T48" fmla="*/ 18 w 144"/>
                  <a:gd name="T49" fmla="*/ 138 h 144"/>
                  <a:gd name="T50" fmla="*/ 24 w 144"/>
                  <a:gd name="T51" fmla="*/ 140 h 144"/>
                  <a:gd name="T52" fmla="*/ 32 w 144"/>
                  <a:gd name="T53" fmla="*/ 144 h 144"/>
                  <a:gd name="T54" fmla="*/ 40 w 144"/>
                  <a:gd name="T55" fmla="*/ 144 h 144"/>
                  <a:gd name="T56" fmla="*/ 136 w 144"/>
                  <a:gd name="T57" fmla="*/ 144 h 144"/>
                  <a:gd name="T58" fmla="*/ 136 w 144"/>
                  <a:gd name="T59" fmla="*/ 144 h 144"/>
                  <a:gd name="T60" fmla="*/ 140 w 144"/>
                  <a:gd name="T61" fmla="*/ 144 h 144"/>
                  <a:gd name="T62" fmla="*/ 142 w 144"/>
                  <a:gd name="T63" fmla="*/ 142 h 144"/>
                  <a:gd name="T64" fmla="*/ 144 w 144"/>
                  <a:gd name="T65" fmla="*/ 140 h 144"/>
                  <a:gd name="T66" fmla="*/ 144 w 144"/>
                  <a:gd name="T67" fmla="*/ 136 h 144"/>
                  <a:gd name="T68" fmla="*/ 144 w 144"/>
                  <a:gd name="T69" fmla="*/ 136 h 144"/>
                  <a:gd name="T70" fmla="*/ 144 w 144"/>
                  <a:gd name="T71" fmla="*/ 132 h 144"/>
                  <a:gd name="T72" fmla="*/ 142 w 144"/>
                  <a:gd name="T73" fmla="*/ 130 h 144"/>
                  <a:gd name="T74" fmla="*/ 140 w 144"/>
                  <a:gd name="T75" fmla="*/ 128 h 144"/>
                  <a:gd name="T76" fmla="*/ 136 w 144"/>
                  <a:gd name="T77" fmla="*/ 128 h 144"/>
                  <a:gd name="T78" fmla="*/ 136 w 144"/>
                  <a:gd name="T79" fmla="*/ 12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44">
                    <a:moveTo>
                      <a:pt x="136" y="128"/>
                    </a:moveTo>
                    <a:lnTo>
                      <a:pt x="40" y="128"/>
                    </a:lnTo>
                    <a:lnTo>
                      <a:pt x="40" y="128"/>
                    </a:lnTo>
                    <a:lnTo>
                      <a:pt x="30" y="126"/>
                    </a:lnTo>
                    <a:lnTo>
                      <a:pt x="24" y="120"/>
                    </a:lnTo>
                    <a:lnTo>
                      <a:pt x="18" y="114"/>
                    </a:lnTo>
                    <a:lnTo>
                      <a:pt x="16" y="10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12"/>
                    </a:lnTo>
                    <a:lnTo>
                      <a:pt x="4" y="120"/>
                    </a:lnTo>
                    <a:lnTo>
                      <a:pt x="6" y="126"/>
                    </a:lnTo>
                    <a:lnTo>
                      <a:pt x="12" y="132"/>
                    </a:lnTo>
                    <a:lnTo>
                      <a:pt x="18" y="138"/>
                    </a:lnTo>
                    <a:lnTo>
                      <a:pt x="24" y="140"/>
                    </a:lnTo>
                    <a:lnTo>
                      <a:pt x="32" y="144"/>
                    </a:lnTo>
                    <a:lnTo>
                      <a:pt x="40" y="144"/>
                    </a:lnTo>
                    <a:lnTo>
                      <a:pt x="136" y="144"/>
                    </a:lnTo>
                    <a:lnTo>
                      <a:pt x="136" y="144"/>
                    </a:lnTo>
                    <a:lnTo>
                      <a:pt x="140" y="144"/>
                    </a:lnTo>
                    <a:lnTo>
                      <a:pt x="142" y="142"/>
                    </a:lnTo>
                    <a:lnTo>
                      <a:pt x="144" y="140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2"/>
                    </a:lnTo>
                    <a:lnTo>
                      <a:pt x="142" y="130"/>
                    </a:lnTo>
                    <a:lnTo>
                      <a:pt x="140" y="128"/>
                    </a:lnTo>
                    <a:lnTo>
                      <a:pt x="136" y="128"/>
                    </a:lnTo>
                    <a:lnTo>
                      <a:pt x="136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5"/>
              <p:cNvSpPr>
                <a:spLocks/>
              </p:cNvSpPr>
              <p:nvPr/>
            </p:nvSpPr>
            <p:spPr bwMode="auto">
              <a:xfrm>
                <a:off x="975" y="2251"/>
                <a:ext cx="144" cy="144"/>
              </a:xfrm>
              <a:custGeom>
                <a:avLst/>
                <a:gdLst>
                  <a:gd name="T0" fmla="*/ 8 w 144"/>
                  <a:gd name="T1" fmla="*/ 144 h 144"/>
                  <a:gd name="T2" fmla="*/ 8 w 144"/>
                  <a:gd name="T3" fmla="*/ 144 h 144"/>
                  <a:gd name="T4" fmla="*/ 12 w 144"/>
                  <a:gd name="T5" fmla="*/ 144 h 144"/>
                  <a:gd name="T6" fmla="*/ 14 w 144"/>
                  <a:gd name="T7" fmla="*/ 142 h 144"/>
                  <a:gd name="T8" fmla="*/ 16 w 144"/>
                  <a:gd name="T9" fmla="*/ 140 h 144"/>
                  <a:gd name="T10" fmla="*/ 16 w 144"/>
                  <a:gd name="T11" fmla="*/ 136 h 144"/>
                  <a:gd name="T12" fmla="*/ 16 w 144"/>
                  <a:gd name="T13" fmla="*/ 40 h 144"/>
                  <a:gd name="T14" fmla="*/ 16 w 144"/>
                  <a:gd name="T15" fmla="*/ 40 h 144"/>
                  <a:gd name="T16" fmla="*/ 18 w 144"/>
                  <a:gd name="T17" fmla="*/ 30 h 144"/>
                  <a:gd name="T18" fmla="*/ 24 w 144"/>
                  <a:gd name="T19" fmla="*/ 24 h 144"/>
                  <a:gd name="T20" fmla="*/ 30 w 144"/>
                  <a:gd name="T21" fmla="*/ 18 h 144"/>
                  <a:gd name="T22" fmla="*/ 40 w 144"/>
                  <a:gd name="T23" fmla="*/ 16 h 144"/>
                  <a:gd name="T24" fmla="*/ 136 w 144"/>
                  <a:gd name="T25" fmla="*/ 16 h 144"/>
                  <a:gd name="T26" fmla="*/ 136 w 144"/>
                  <a:gd name="T27" fmla="*/ 16 h 144"/>
                  <a:gd name="T28" fmla="*/ 140 w 144"/>
                  <a:gd name="T29" fmla="*/ 16 h 144"/>
                  <a:gd name="T30" fmla="*/ 142 w 144"/>
                  <a:gd name="T31" fmla="*/ 14 h 144"/>
                  <a:gd name="T32" fmla="*/ 144 w 144"/>
                  <a:gd name="T33" fmla="*/ 12 h 144"/>
                  <a:gd name="T34" fmla="*/ 144 w 144"/>
                  <a:gd name="T35" fmla="*/ 8 h 144"/>
                  <a:gd name="T36" fmla="*/ 144 w 144"/>
                  <a:gd name="T37" fmla="*/ 8 h 144"/>
                  <a:gd name="T38" fmla="*/ 144 w 144"/>
                  <a:gd name="T39" fmla="*/ 4 h 144"/>
                  <a:gd name="T40" fmla="*/ 142 w 144"/>
                  <a:gd name="T41" fmla="*/ 2 h 144"/>
                  <a:gd name="T42" fmla="*/ 140 w 144"/>
                  <a:gd name="T43" fmla="*/ 0 h 144"/>
                  <a:gd name="T44" fmla="*/ 136 w 144"/>
                  <a:gd name="T45" fmla="*/ 0 h 144"/>
                  <a:gd name="T46" fmla="*/ 40 w 144"/>
                  <a:gd name="T47" fmla="*/ 0 h 144"/>
                  <a:gd name="T48" fmla="*/ 40 w 144"/>
                  <a:gd name="T49" fmla="*/ 0 h 144"/>
                  <a:gd name="T50" fmla="*/ 32 w 144"/>
                  <a:gd name="T51" fmla="*/ 0 h 144"/>
                  <a:gd name="T52" fmla="*/ 24 w 144"/>
                  <a:gd name="T53" fmla="*/ 4 h 144"/>
                  <a:gd name="T54" fmla="*/ 18 w 144"/>
                  <a:gd name="T55" fmla="*/ 6 h 144"/>
                  <a:gd name="T56" fmla="*/ 12 w 144"/>
                  <a:gd name="T57" fmla="*/ 12 h 144"/>
                  <a:gd name="T58" fmla="*/ 6 w 144"/>
                  <a:gd name="T59" fmla="*/ 18 h 144"/>
                  <a:gd name="T60" fmla="*/ 4 w 144"/>
                  <a:gd name="T61" fmla="*/ 24 h 144"/>
                  <a:gd name="T62" fmla="*/ 0 w 144"/>
                  <a:gd name="T63" fmla="*/ 32 h 144"/>
                  <a:gd name="T64" fmla="*/ 0 w 144"/>
                  <a:gd name="T65" fmla="*/ 40 h 144"/>
                  <a:gd name="T66" fmla="*/ 0 w 144"/>
                  <a:gd name="T67" fmla="*/ 136 h 144"/>
                  <a:gd name="T68" fmla="*/ 0 w 144"/>
                  <a:gd name="T69" fmla="*/ 136 h 144"/>
                  <a:gd name="T70" fmla="*/ 0 w 144"/>
                  <a:gd name="T71" fmla="*/ 140 h 144"/>
                  <a:gd name="T72" fmla="*/ 2 w 144"/>
                  <a:gd name="T73" fmla="*/ 142 h 144"/>
                  <a:gd name="T74" fmla="*/ 4 w 144"/>
                  <a:gd name="T75" fmla="*/ 144 h 144"/>
                  <a:gd name="T76" fmla="*/ 8 w 144"/>
                  <a:gd name="T77" fmla="*/ 144 h 144"/>
                  <a:gd name="T78" fmla="*/ 8 w 144"/>
                  <a:gd name="T7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144">
                    <a:moveTo>
                      <a:pt x="8" y="144"/>
                    </a:moveTo>
                    <a:lnTo>
                      <a:pt x="8" y="144"/>
                    </a:lnTo>
                    <a:lnTo>
                      <a:pt x="12" y="144"/>
                    </a:lnTo>
                    <a:lnTo>
                      <a:pt x="14" y="142"/>
                    </a:lnTo>
                    <a:lnTo>
                      <a:pt x="16" y="140"/>
                    </a:lnTo>
                    <a:lnTo>
                      <a:pt x="16" y="136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8" y="30"/>
                    </a:lnTo>
                    <a:lnTo>
                      <a:pt x="24" y="24"/>
                    </a:lnTo>
                    <a:lnTo>
                      <a:pt x="30" y="18"/>
                    </a:lnTo>
                    <a:lnTo>
                      <a:pt x="40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0" y="16"/>
                    </a:lnTo>
                    <a:lnTo>
                      <a:pt x="142" y="14"/>
                    </a:lnTo>
                    <a:lnTo>
                      <a:pt x="144" y="12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4"/>
                    </a:lnTo>
                    <a:lnTo>
                      <a:pt x="142" y="2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4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4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4" y="144"/>
                    </a:lnTo>
                    <a:lnTo>
                      <a:pt x="8" y="144"/>
                    </a:lnTo>
                    <a:lnTo>
                      <a:pt x="8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6"/>
              <p:cNvSpPr>
                <a:spLocks noEditPoints="1"/>
              </p:cNvSpPr>
              <p:nvPr/>
            </p:nvSpPr>
            <p:spPr bwMode="auto">
              <a:xfrm>
                <a:off x="1071" y="2475"/>
                <a:ext cx="448" cy="192"/>
              </a:xfrm>
              <a:custGeom>
                <a:avLst/>
                <a:gdLst>
                  <a:gd name="T0" fmla="*/ 388 w 448"/>
                  <a:gd name="T1" fmla="*/ 48 h 192"/>
                  <a:gd name="T2" fmla="*/ 288 w 448"/>
                  <a:gd name="T3" fmla="*/ 128 h 192"/>
                  <a:gd name="T4" fmla="*/ 188 w 448"/>
                  <a:gd name="T5" fmla="*/ 50 h 192"/>
                  <a:gd name="T6" fmla="*/ 192 w 448"/>
                  <a:gd name="T7" fmla="*/ 32 h 192"/>
                  <a:gd name="T8" fmla="*/ 172 w 448"/>
                  <a:gd name="T9" fmla="*/ 2 h 192"/>
                  <a:gd name="T10" fmla="*/ 154 w 448"/>
                  <a:gd name="T11" fmla="*/ 0 h 192"/>
                  <a:gd name="T12" fmla="*/ 128 w 448"/>
                  <a:gd name="T13" fmla="*/ 26 h 192"/>
                  <a:gd name="T14" fmla="*/ 132 w 448"/>
                  <a:gd name="T15" fmla="*/ 48 h 192"/>
                  <a:gd name="T16" fmla="*/ 32 w 448"/>
                  <a:gd name="T17" fmla="*/ 128 h 192"/>
                  <a:gd name="T18" fmla="*/ 10 w 448"/>
                  <a:gd name="T19" fmla="*/ 138 h 192"/>
                  <a:gd name="T20" fmla="*/ 0 w 448"/>
                  <a:gd name="T21" fmla="*/ 160 h 192"/>
                  <a:gd name="T22" fmla="*/ 20 w 448"/>
                  <a:gd name="T23" fmla="*/ 190 h 192"/>
                  <a:gd name="T24" fmla="*/ 38 w 448"/>
                  <a:gd name="T25" fmla="*/ 192 h 192"/>
                  <a:gd name="T26" fmla="*/ 64 w 448"/>
                  <a:gd name="T27" fmla="*/ 166 h 192"/>
                  <a:gd name="T28" fmla="*/ 60 w 448"/>
                  <a:gd name="T29" fmla="*/ 144 h 192"/>
                  <a:gd name="T30" fmla="*/ 160 w 448"/>
                  <a:gd name="T31" fmla="*/ 64 h 192"/>
                  <a:gd name="T32" fmla="*/ 260 w 448"/>
                  <a:gd name="T33" fmla="*/ 144 h 192"/>
                  <a:gd name="T34" fmla="*/ 256 w 448"/>
                  <a:gd name="T35" fmla="*/ 160 h 192"/>
                  <a:gd name="T36" fmla="*/ 276 w 448"/>
                  <a:gd name="T37" fmla="*/ 190 h 192"/>
                  <a:gd name="T38" fmla="*/ 294 w 448"/>
                  <a:gd name="T39" fmla="*/ 192 h 192"/>
                  <a:gd name="T40" fmla="*/ 320 w 448"/>
                  <a:gd name="T41" fmla="*/ 166 h 192"/>
                  <a:gd name="T42" fmla="*/ 316 w 448"/>
                  <a:gd name="T43" fmla="*/ 144 h 192"/>
                  <a:gd name="T44" fmla="*/ 416 w 448"/>
                  <a:gd name="T45" fmla="*/ 64 h 192"/>
                  <a:gd name="T46" fmla="*/ 438 w 448"/>
                  <a:gd name="T47" fmla="*/ 54 h 192"/>
                  <a:gd name="T48" fmla="*/ 448 w 448"/>
                  <a:gd name="T49" fmla="*/ 32 h 192"/>
                  <a:gd name="T50" fmla="*/ 428 w 448"/>
                  <a:gd name="T51" fmla="*/ 2 h 192"/>
                  <a:gd name="T52" fmla="*/ 410 w 448"/>
                  <a:gd name="T53" fmla="*/ 0 h 192"/>
                  <a:gd name="T54" fmla="*/ 384 w 448"/>
                  <a:gd name="T55" fmla="*/ 26 h 192"/>
                  <a:gd name="T56" fmla="*/ 32 w 448"/>
                  <a:gd name="T57" fmla="*/ 176 h 192"/>
                  <a:gd name="T58" fmla="*/ 16 w 448"/>
                  <a:gd name="T59" fmla="*/ 160 h 192"/>
                  <a:gd name="T60" fmla="*/ 26 w 448"/>
                  <a:gd name="T61" fmla="*/ 146 h 192"/>
                  <a:gd name="T62" fmla="*/ 44 w 448"/>
                  <a:gd name="T63" fmla="*/ 148 h 192"/>
                  <a:gd name="T64" fmla="*/ 46 w 448"/>
                  <a:gd name="T65" fmla="*/ 166 h 192"/>
                  <a:gd name="T66" fmla="*/ 32 w 448"/>
                  <a:gd name="T67" fmla="*/ 176 h 192"/>
                  <a:gd name="T68" fmla="*/ 148 w 448"/>
                  <a:gd name="T69" fmla="*/ 44 h 192"/>
                  <a:gd name="T70" fmla="*/ 146 w 448"/>
                  <a:gd name="T71" fmla="*/ 26 h 192"/>
                  <a:gd name="T72" fmla="*/ 160 w 448"/>
                  <a:gd name="T73" fmla="*/ 16 h 192"/>
                  <a:gd name="T74" fmla="*/ 176 w 448"/>
                  <a:gd name="T75" fmla="*/ 32 h 192"/>
                  <a:gd name="T76" fmla="*/ 166 w 448"/>
                  <a:gd name="T77" fmla="*/ 46 h 192"/>
                  <a:gd name="T78" fmla="*/ 288 w 448"/>
                  <a:gd name="T79" fmla="*/ 176 h 192"/>
                  <a:gd name="T80" fmla="*/ 272 w 448"/>
                  <a:gd name="T81" fmla="*/ 160 h 192"/>
                  <a:gd name="T82" fmla="*/ 280 w 448"/>
                  <a:gd name="T83" fmla="*/ 146 h 192"/>
                  <a:gd name="T84" fmla="*/ 292 w 448"/>
                  <a:gd name="T85" fmla="*/ 144 h 192"/>
                  <a:gd name="T86" fmla="*/ 304 w 448"/>
                  <a:gd name="T87" fmla="*/ 160 h 192"/>
                  <a:gd name="T88" fmla="*/ 294 w 448"/>
                  <a:gd name="T89" fmla="*/ 174 h 192"/>
                  <a:gd name="T90" fmla="*/ 432 w 448"/>
                  <a:gd name="T91" fmla="*/ 32 h 192"/>
                  <a:gd name="T92" fmla="*/ 416 w 448"/>
                  <a:gd name="T93" fmla="*/ 48 h 192"/>
                  <a:gd name="T94" fmla="*/ 402 w 448"/>
                  <a:gd name="T95" fmla="*/ 38 h 192"/>
                  <a:gd name="T96" fmla="*/ 404 w 448"/>
                  <a:gd name="T97" fmla="*/ 20 h 192"/>
                  <a:gd name="T98" fmla="*/ 422 w 448"/>
                  <a:gd name="T99" fmla="*/ 18 h 192"/>
                  <a:gd name="T100" fmla="*/ 432 w 448"/>
                  <a:gd name="T101" fmla="*/ 3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8" h="192">
                    <a:moveTo>
                      <a:pt x="384" y="32"/>
                    </a:moveTo>
                    <a:lnTo>
                      <a:pt x="384" y="32"/>
                    </a:lnTo>
                    <a:lnTo>
                      <a:pt x="386" y="40"/>
                    </a:lnTo>
                    <a:lnTo>
                      <a:pt x="388" y="48"/>
                    </a:lnTo>
                    <a:lnTo>
                      <a:pt x="304" y="132"/>
                    </a:lnTo>
                    <a:lnTo>
                      <a:pt x="304" y="132"/>
                    </a:lnTo>
                    <a:lnTo>
                      <a:pt x="296" y="130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280" y="130"/>
                    </a:lnTo>
                    <a:lnTo>
                      <a:pt x="272" y="132"/>
                    </a:lnTo>
                    <a:lnTo>
                      <a:pt x="188" y="50"/>
                    </a:lnTo>
                    <a:lnTo>
                      <a:pt x="188" y="50"/>
                    </a:lnTo>
                    <a:lnTo>
                      <a:pt x="190" y="42"/>
                    </a:lnTo>
                    <a:lnTo>
                      <a:pt x="192" y="32"/>
                    </a:lnTo>
                    <a:lnTo>
                      <a:pt x="192" y="32"/>
                    </a:lnTo>
                    <a:lnTo>
                      <a:pt x="192" y="26"/>
                    </a:lnTo>
                    <a:lnTo>
                      <a:pt x="190" y="20"/>
                    </a:lnTo>
                    <a:lnTo>
                      <a:pt x="182" y="10"/>
                    </a:lnTo>
                    <a:lnTo>
                      <a:pt x="172" y="2"/>
                    </a:lnTo>
                    <a:lnTo>
                      <a:pt x="166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48" y="2"/>
                    </a:lnTo>
                    <a:lnTo>
                      <a:pt x="138" y="10"/>
                    </a:lnTo>
                    <a:lnTo>
                      <a:pt x="130" y="20"/>
                    </a:lnTo>
                    <a:lnTo>
                      <a:pt x="128" y="26"/>
                    </a:lnTo>
                    <a:lnTo>
                      <a:pt x="128" y="32"/>
                    </a:lnTo>
                    <a:lnTo>
                      <a:pt x="128" y="32"/>
                    </a:lnTo>
                    <a:lnTo>
                      <a:pt x="130" y="40"/>
                    </a:lnTo>
                    <a:lnTo>
                      <a:pt x="132" y="48"/>
                    </a:lnTo>
                    <a:lnTo>
                      <a:pt x="48" y="132"/>
                    </a:lnTo>
                    <a:lnTo>
                      <a:pt x="48" y="132"/>
                    </a:lnTo>
                    <a:lnTo>
                      <a:pt x="40" y="130"/>
                    </a:lnTo>
                    <a:lnTo>
                      <a:pt x="32" y="128"/>
                    </a:lnTo>
                    <a:lnTo>
                      <a:pt x="32" y="128"/>
                    </a:lnTo>
                    <a:lnTo>
                      <a:pt x="26" y="128"/>
                    </a:lnTo>
                    <a:lnTo>
                      <a:pt x="20" y="130"/>
                    </a:lnTo>
                    <a:lnTo>
                      <a:pt x="10" y="138"/>
                    </a:lnTo>
                    <a:lnTo>
                      <a:pt x="2" y="148"/>
                    </a:lnTo>
                    <a:lnTo>
                      <a:pt x="0" y="154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66"/>
                    </a:lnTo>
                    <a:lnTo>
                      <a:pt x="2" y="172"/>
                    </a:lnTo>
                    <a:lnTo>
                      <a:pt x="10" y="182"/>
                    </a:lnTo>
                    <a:lnTo>
                      <a:pt x="20" y="190"/>
                    </a:lnTo>
                    <a:lnTo>
                      <a:pt x="26" y="192"/>
                    </a:lnTo>
                    <a:lnTo>
                      <a:pt x="32" y="192"/>
                    </a:lnTo>
                    <a:lnTo>
                      <a:pt x="32" y="192"/>
                    </a:lnTo>
                    <a:lnTo>
                      <a:pt x="38" y="192"/>
                    </a:lnTo>
                    <a:lnTo>
                      <a:pt x="44" y="190"/>
                    </a:lnTo>
                    <a:lnTo>
                      <a:pt x="54" y="182"/>
                    </a:lnTo>
                    <a:lnTo>
                      <a:pt x="62" y="172"/>
                    </a:lnTo>
                    <a:lnTo>
                      <a:pt x="64" y="166"/>
                    </a:lnTo>
                    <a:lnTo>
                      <a:pt x="64" y="160"/>
                    </a:lnTo>
                    <a:lnTo>
                      <a:pt x="64" y="160"/>
                    </a:lnTo>
                    <a:lnTo>
                      <a:pt x="62" y="152"/>
                    </a:lnTo>
                    <a:lnTo>
                      <a:pt x="60" y="144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52" y="62"/>
                    </a:lnTo>
                    <a:lnTo>
                      <a:pt x="160" y="64"/>
                    </a:lnTo>
                    <a:lnTo>
                      <a:pt x="160" y="64"/>
                    </a:lnTo>
                    <a:lnTo>
                      <a:pt x="168" y="62"/>
                    </a:lnTo>
                    <a:lnTo>
                      <a:pt x="176" y="60"/>
                    </a:lnTo>
                    <a:lnTo>
                      <a:pt x="260" y="144"/>
                    </a:lnTo>
                    <a:lnTo>
                      <a:pt x="260" y="144"/>
                    </a:lnTo>
                    <a:lnTo>
                      <a:pt x="258" y="152"/>
                    </a:lnTo>
                    <a:lnTo>
                      <a:pt x="256" y="160"/>
                    </a:lnTo>
                    <a:lnTo>
                      <a:pt x="256" y="160"/>
                    </a:lnTo>
                    <a:lnTo>
                      <a:pt x="256" y="166"/>
                    </a:lnTo>
                    <a:lnTo>
                      <a:pt x="258" y="172"/>
                    </a:lnTo>
                    <a:lnTo>
                      <a:pt x="266" y="182"/>
                    </a:lnTo>
                    <a:lnTo>
                      <a:pt x="276" y="190"/>
                    </a:lnTo>
                    <a:lnTo>
                      <a:pt x="282" y="192"/>
                    </a:lnTo>
                    <a:lnTo>
                      <a:pt x="288" y="192"/>
                    </a:lnTo>
                    <a:lnTo>
                      <a:pt x="288" y="192"/>
                    </a:lnTo>
                    <a:lnTo>
                      <a:pt x="294" y="192"/>
                    </a:lnTo>
                    <a:lnTo>
                      <a:pt x="300" y="190"/>
                    </a:lnTo>
                    <a:lnTo>
                      <a:pt x="310" y="182"/>
                    </a:lnTo>
                    <a:lnTo>
                      <a:pt x="318" y="172"/>
                    </a:lnTo>
                    <a:lnTo>
                      <a:pt x="320" y="166"/>
                    </a:lnTo>
                    <a:lnTo>
                      <a:pt x="320" y="160"/>
                    </a:lnTo>
                    <a:lnTo>
                      <a:pt x="320" y="160"/>
                    </a:lnTo>
                    <a:lnTo>
                      <a:pt x="318" y="152"/>
                    </a:lnTo>
                    <a:lnTo>
                      <a:pt x="316" y="144"/>
                    </a:lnTo>
                    <a:lnTo>
                      <a:pt x="400" y="60"/>
                    </a:lnTo>
                    <a:lnTo>
                      <a:pt x="400" y="60"/>
                    </a:lnTo>
                    <a:lnTo>
                      <a:pt x="408" y="62"/>
                    </a:lnTo>
                    <a:lnTo>
                      <a:pt x="416" y="64"/>
                    </a:lnTo>
                    <a:lnTo>
                      <a:pt x="416" y="64"/>
                    </a:lnTo>
                    <a:lnTo>
                      <a:pt x="422" y="64"/>
                    </a:lnTo>
                    <a:lnTo>
                      <a:pt x="428" y="62"/>
                    </a:lnTo>
                    <a:lnTo>
                      <a:pt x="438" y="54"/>
                    </a:lnTo>
                    <a:lnTo>
                      <a:pt x="446" y="44"/>
                    </a:lnTo>
                    <a:lnTo>
                      <a:pt x="448" y="38"/>
                    </a:lnTo>
                    <a:lnTo>
                      <a:pt x="448" y="32"/>
                    </a:lnTo>
                    <a:lnTo>
                      <a:pt x="448" y="32"/>
                    </a:lnTo>
                    <a:lnTo>
                      <a:pt x="448" y="26"/>
                    </a:lnTo>
                    <a:lnTo>
                      <a:pt x="446" y="20"/>
                    </a:lnTo>
                    <a:lnTo>
                      <a:pt x="438" y="10"/>
                    </a:lnTo>
                    <a:lnTo>
                      <a:pt x="428" y="2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6" y="0"/>
                    </a:lnTo>
                    <a:lnTo>
                      <a:pt x="410" y="0"/>
                    </a:lnTo>
                    <a:lnTo>
                      <a:pt x="404" y="2"/>
                    </a:lnTo>
                    <a:lnTo>
                      <a:pt x="394" y="10"/>
                    </a:lnTo>
                    <a:lnTo>
                      <a:pt x="386" y="20"/>
                    </a:lnTo>
                    <a:lnTo>
                      <a:pt x="384" y="26"/>
                    </a:lnTo>
                    <a:lnTo>
                      <a:pt x="384" y="32"/>
                    </a:lnTo>
                    <a:lnTo>
                      <a:pt x="384" y="32"/>
                    </a:lnTo>
                    <a:close/>
                    <a:moveTo>
                      <a:pt x="32" y="176"/>
                    </a:moveTo>
                    <a:lnTo>
                      <a:pt x="32" y="176"/>
                    </a:lnTo>
                    <a:lnTo>
                      <a:pt x="26" y="174"/>
                    </a:lnTo>
                    <a:lnTo>
                      <a:pt x="20" y="172"/>
                    </a:lnTo>
                    <a:lnTo>
                      <a:pt x="18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8" y="154"/>
                    </a:lnTo>
                    <a:lnTo>
                      <a:pt x="20" y="148"/>
                    </a:lnTo>
                    <a:lnTo>
                      <a:pt x="26" y="146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38" y="146"/>
                    </a:lnTo>
                    <a:lnTo>
                      <a:pt x="44" y="148"/>
                    </a:lnTo>
                    <a:lnTo>
                      <a:pt x="46" y="154"/>
                    </a:lnTo>
                    <a:lnTo>
                      <a:pt x="48" y="160"/>
                    </a:lnTo>
                    <a:lnTo>
                      <a:pt x="48" y="160"/>
                    </a:lnTo>
                    <a:lnTo>
                      <a:pt x="46" y="166"/>
                    </a:lnTo>
                    <a:lnTo>
                      <a:pt x="44" y="172"/>
                    </a:lnTo>
                    <a:lnTo>
                      <a:pt x="38" y="174"/>
                    </a:lnTo>
                    <a:lnTo>
                      <a:pt x="32" y="176"/>
                    </a:lnTo>
                    <a:lnTo>
                      <a:pt x="32" y="176"/>
                    </a:lnTo>
                    <a:close/>
                    <a:moveTo>
                      <a:pt x="160" y="48"/>
                    </a:moveTo>
                    <a:lnTo>
                      <a:pt x="160" y="48"/>
                    </a:lnTo>
                    <a:lnTo>
                      <a:pt x="154" y="46"/>
                    </a:lnTo>
                    <a:lnTo>
                      <a:pt x="148" y="44"/>
                    </a:lnTo>
                    <a:lnTo>
                      <a:pt x="146" y="38"/>
                    </a:lnTo>
                    <a:lnTo>
                      <a:pt x="144" y="32"/>
                    </a:lnTo>
                    <a:lnTo>
                      <a:pt x="144" y="32"/>
                    </a:lnTo>
                    <a:lnTo>
                      <a:pt x="146" y="26"/>
                    </a:lnTo>
                    <a:lnTo>
                      <a:pt x="148" y="20"/>
                    </a:lnTo>
                    <a:lnTo>
                      <a:pt x="154" y="18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66" y="18"/>
                    </a:lnTo>
                    <a:lnTo>
                      <a:pt x="172" y="20"/>
                    </a:lnTo>
                    <a:lnTo>
                      <a:pt x="174" y="26"/>
                    </a:lnTo>
                    <a:lnTo>
                      <a:pt x="176" y="32"/>
                    </a:lnTo>
                    <a:lnTo>
                      <a:pt x="176" y="32"/>
                    </a:lnTo>
                    <a:lnTo>
                      <a:pt x="174" y="38"/>
                    </a:lnTo>
                    <a:lnTo>
                      <a:pt x="172" y="44"/>
                    </a:lnTo>
                    <a:lnTo>
                      <a:pt x="166" y="46"/>
                    </a:lnTo>
                    <a:lnTo>
                      <a:pt x="160" y="48"/>
                    </a:lnTo>
                    <a:lnTo>
                      <a:pt x="160" y="48"/>
                    </a:lnTo>
                    <a:close/>
                    <a:moveTo>
                      <a:pt x="288" y="176"/>
                    </a:moveTo>
                    <a:lnTo>
                      <a:pt x="288" y="176"/>
                    </a:lnTo>
                    <a:lnTo>
                      <a:pt x="282" y="174"/>
                    </a:lnTo>
                    <a:lnTo>
                      <a:pt x="276" y="172"/>
                    </a:lnTo>
                    <a:lnTo>
                      <a:pt x="274" y="166"/>
                    </a:lnTo>
                    <a:lnTo>
                      <a:pt x="272" y="160"/>
                    </a:lnTo>
                    <a:lnTo>
                      <a:pt x="272" y="160"/>
                    </a:lnTo>
                    <a:lnTo>
                      <a:pt x="272" y="154"/>
                    </a:lnTo>
                    <a:lnTo>
                      <a:pt x="276" y="150"/>
                    </a:lnTo>
                    <a:lnTo>
                      <a:pt x="280" y="146"/>
                    </a:lnTo>
                    <a:lnTo>
                      <a:pt x="284" y="144"/>
                    </a:lnTo>
                    <a:lnTo>
                      <a:pt x="288" y="148"/>
                    </a:lnTo>
                    <a:lnTo>
                      <a:pt x="292" y="144"/>
                    </a:lnTo>
                    <a:lnTo>
                      <a:pt x="292" y="144"/>
                    </a:lnTo>
                    <a:lnTo>
                      <a:pt x="296" y="146"/>
                    </a:lnTo>
                    <a:lnTo>
                      <a:pt x="300" y="150"/>
                    </a:lnTo>
                    <a:lnTo>
                      <a:pt x="302" y="154"/>
                    </a:lnTo>
                    <a:lnTo>
                      <a:pt x="304" y="160"/>
                    </a:lnTo>
                    <a:lnTo>
                      <a:pt x="304" y="160"/>
                    </a:lnTo>
                    <a:lnTo>
                      <a:pt x="302" y="166"/>
                    </a:lnTo>
                    <a:lnTo>
                      <a:pt x="300" y="172"/>
                    </a:lnTo>
                    <a:lnTo>
                      <a:pt x="294" y="174"/>
                    </a:lnTo>
                    <a:lnTo>
                      <a:pt x="288" y="176"/>
                    </a:lnTo>
                    <a:lnTo>
                      <a:pt x="288" y="176"/>
                    </a:lnTo>
                    <a:close/>
                    <a:moveTo>
                      <a:pt x="432" y="32"/>
                    </a:moveTo>
                    <a:lnTo>
                      <a:pt x="432" y="32"/>
                    </a:lnTo>
                    <a:lnTo>
                      <a:pt x="430" y="38"/>
                    </a:lnTo>
                    <a:lnTo>
                      <a:pt x="428" y="44"/>
                    </a:lnTo>
                    <a:lnTo>
                      <a:pt x="422" y="46"/>
                    </a:lnTo>
                    <a:lnTo>
                      <a:pt x="416" y="48"/>
                    </a:lnTo>
                    <a:lnTo>
                      <a:pt x="416" y="48"/>
                    </a:lnTo>
                    <a:lnTo>
                      <a:pt x="410" y="46"/>
                    </a:lnTo>
                    <a:lnTo>
                      <a:pt x="404" y="44"/>
                    </a:lnTo>
                    <a:lnTo>
                      <a:pt x="402" y="38"/>
                    </a:lnTo>
                    <a:lnTo>
                      <a:pt x="400" y="32"/>
                    </a:lnTo>
                    <a:lnTo>
                      <a:pt x="400" y="32"/>
                    </a:lnTo>
                    <a:lnTo>
                      <a:pt x="402" y="26"/>
                    </a:lnTo>
                    <a:lnTo>
                      <a:pt x="404" y="20"/>
                    </a:lnTo>
                    <a:lnTo>
                      <a:pt x="410" y="18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22" y="18"/>
                    </a:lnTo>
                    <a:lnTo>
                      <a:pt x="428" y="20"/>
                    </a:lnTo>
                    <a:lnTo>
                      <a:pt x="430" y="26"/>
                    </a:lnTo>
                    <a:lnTo>
                      <a:pt x="432" y="32"/>
                    </a:lnTo>
                    <a:lnTo>
                      <a:pt x="432" y="3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7" tIns="45719" rIns="91437" bIns="4571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" name="直接箭头连接符 24"/>
            <p:cNvCxnSpPr>
              <a:stCxn id="65" idx="6"/>
            </p:cNvCxnSpPr>
            <p:nvPr/>
          </p:nvCxnSpPr>
          <p:spPr>
            <a:xfrm>
              <a:off x="2820270" y="3913444"/>
              <a:ext cx="397638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2133273" y="3913444"/>
              <a:ext cx="397638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65" idx="0"/>
            </p:cNvCxnSpPr>
            <p:nvPr/>
          </p:nvCxnSpPr>
          <p:spPr>
            <a:xfrm flipV="1">
              <a:off x="2745993" y="3352305"/>
              <a:ext cx="229740" cy="45353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65" idx="2"/>
              <a:endCxn id="18" idx="15"/>
            </p:cNvCxnSpPr>
            <p:nvPr/>
          </p:nvCxnSpPr>
          <p:spPr>
            <a:xfrm flipH="1" flipV="1">
              <a:off x="2366935" y="3370857"/>
              <a:ext cx="223595" cy="43498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2324061" y="2369698"/>
              <a:ext cx="0" cy="6715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副标题 2"/>
            <p:cNvSpPr txBox="1">
              <a:spLocks/>
            </p:cNvSpPr>
            <p:nvPr/>
          </p:nvSpPr>
          <p:spPr>
            <a:xfrm>
              <a:off x="1691924" y="4080316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流量清洗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副标题 2"/>
            <p:cNvSpPr txBox="1">
              <a:spLocks/>
            </p:cNvSpPr>
            <p:nvPr/>
          </p:nvSpPr>
          <p:spPr>
            <a:xfrm>
              <a:off x="2375922" y="4088412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副标题 2"/>
            <p:cNvSpPr txBox="1">
              <a:spLocks/>
            </p:cNvSpPr>
            <p:nvPr/>
          </p:nvSpPr>
          <p:spPr>
            <a:xfrm>
              <a:off x="3039565" y="4080316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云硬盘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副标题 2"/>
            <p:cNvSpPr txBox="1">
              <a:spLocks/>
            </p:cNvSpPr>
            <p:nvPr/>
          </p:nvSpPr>
          <p:spPr>
            <a:xfrm>
              <a:off x="2010471" y="3370440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云容器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副标题 2"/>
            <p:cNvSpPr txBox="1">
              <a:spLocks/>
            </p:cNvSpPr>
            <p:nvPr/>
          </p:nvSpPr>
          <p:spPr>
            <a:xfrm>
              <a:off x="2695382" y="3362875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虚拟网络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190338" y="2091947"/>
              <a:ext cx="226343" cy="266776"/>
              <a:chOff x="8978045" y="2486400"/>
              <a:chExt cx="484854" cy="51826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53" name="Freeform 29"/>
              <p:cNvSpPr>
                <a:spLocks/>
              </p:cNvSpPr>
              <p:nvPr/>
            </p:nvSpPr>
            <p:spPr bwMode="auto">
              <a:xfrm>
                <a:off x="8978045" y="2486400"/>
                <a:ext cx="364785" cy="335528"/>
              </a:xfrm>
              <a:custGeom>
                <a:avLst/>
                <a:gdLst>
                  <a:gd name="T0" fmla="*/ 150 w 150"/>
                  <a:gd name="T1" fmla="*/ 12 h 122"/>
                  <a:gd name="T2" fmla="*/ 150 w 150"/>
                  <a:gd name="T3" fmla="*/ 0 h 122"/>
                  <a:gd name="T4" fmla="*/ 0 w 150"/>
                  <a:gd name="T5" fmla="*/ 0 h 122"/>
                  <a:gd name="T6" fmla="*/ 0 w 150"/>
                  <a:gd name="T7" fmla="*/ 122 h 122"/>
                  <a:gd name="T8" fmla="*/ 14 w 150"/>
                  <a:gd name="T9" fmla="*/ 122 h 122"/>
                  <a:gd name="T10" fmla="*/ 14 w 150"/>
                  <a:gd name="T11" fmla="*/ 12 h 122"/>
                  <a:gd name="T12" fmla="*/ 150 w 150"/>
                  <a:gd name="T13" fmla="*/ 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22">
                    <a:moveTo>
                      <a:pt x="150" y="12"/>
                    </a:moveTo>
                    <a:lnTo>
                      <a:pt x="150" y="0"/>
                    </a:lnTo>
                    <a:lnTo>
                      <a:pt x="0" y="0"/>
                    </a:lnTo>
                    <a:lnTo>
                      <a:pt x="0" y="122"/>
                    </a:lnTo>
                    <a:lnTo>
                      <a:pt x="14" y="122"/>
                    </a:lnTo>
                    <a:lnTo>
                      <a:pt x="14" y="12"/>
                    </a:lnTo>
                    <a:lnTo>
                      <a:pt x="15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0"/>
              <p:cNvSpPr>
                <a:spLocks/>
              </p:cNvSpPr>
              <p:nvPr/>
            </p:nvSpPr>
            <p:spPr bwMode="auto">
              <a:xfrm rot="10800000">
                <a:off x="9102977" y="2674636"/>
                <a:ext cx="359922" cy="330027"/>
              </a:xfrm>
              <a:custGeom>
                <a:avLst/>
                <a:gdLst>
                  <a:gd name="T0" fmla="*/ 148 w 148"/>
                  <a:gd name="T1" fmla="*/ 12 h 120"/>
                  <a:gd name="T2" fmla="*/ 148 w 148"/>
                  <a:gd name="T3" fmla="*/ 0 h 120"/>
                  <a:gd name="T4" fmla="*/ 0 w 148"/>
                  <a:gd name="T5" fmla="*/ 0 h 120"/>
                  <a:gd name="T6" fmla="*/ 0 w 148"/>
                  <a:gd name="T7" fmla="*/ 120 h 120"/>
                  <a:gd name="T8" fmla="*/ 14 w 148"/>
                  <a:gd name="T9" fmla="*/ 120 h 120"/>
                  <a:gd name="T10" fmla="*/ 14 w 148"/>
                  <a:gd name="T11" fmla="*/ 12 h 120"/>
                  <a:gd name="T12" fmla="*/ 148 w 148"/>
                  <a:gd name="T13" fmla="*/ 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20">
                    <a:moveTo>
                      <a:pt x="148" y="12"/>
                    </a:moveTo>
                    <a:lnTo>
                      <a:pt x="148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14" y="120"/>
                    </a:lnTo>
                    <a:lnTo>
                      <a:pt x="14" y="12"/>
                    </a:lnTo>
                    <a:lnTo>
                      <a:pt x="14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1"/>
              <p:cNvSpPr>
                <a:spLocks noEditPoints="1"/>
              </p:cNvSpPr>
              <p:nvPr/>
            </p:nvSpPr>
            <p:spPr bwMode="auto">
              <a:xfrm>
                <a:off x="9050200" y="2572705"/>
                <a:ext cx="355058" cy="341028"/>
              </a:xfrm>
              <a:custGeom>
                <a:avLst/>
                <a:gdLst>
                  <a:gd name="T0" fmla="*/ 0 w 146"/>
                  <a:gd name="T1" fmla="*/ 0 h 124"/>
                  <a:gd name="T2" fmla="*/ 0 w 146"/>
                  <a:gd name="T3" fmla="*/ 124 h 124"/>
                  <a:gd name="T4" fmla="*/ 146 w 146"/>
                  <a:gd name="T5" fmla="*/ 124 h 124"/>
                  <a:gd name="T6" fmla="*/ 146 w 146"/>
                  <a:gd name="T7" fmla="*/ 0 h 124"/>
                  <a:gd name="T8" fmla="*/ 0 w 146"/>
                  <a:gd name="T9" fmla="*/ 0 h 124"/>
                  <a:gd name="T10" fmla="*/ 130 w 146"/>
                  <a:gd name="T11" fmla="*/ 118 h 124"/>
                  <a:gd name="T12" fmla="*/ 104 w 146"/>
                  <a:gd name="T13" fmla="*/ 92 h 124"/>
                  <a:gd name="T14" fmla="*/ 104 w 146"/>
                  <a:gd name="T15" fmla="*/ 104 h 124"/>
                  <a:gd name="T16" fmla="*/ 94 w 146"/>
                  <a:gd name="T17" fmla="*/ 104 h 124"/>
                  <a:gd name="T18" fmla="*/ 94 w 146"/>
                  <a:gd name="T19" fmla="*/ 86 h 124"/>
                  <a:gd name="T20" fmla="*/ 94 w 146"/>
                  <a:gd name="T21" fmla="*/ 78 h 124"/>
                  <a:gd name="T22" fmla="*/ 104 w 146"/>
                  <a:gd name="T23" fmla="*/ 78 h 124"/>
                  <a:gd name="T24" fmla="*/ 124 w 146"/>
                  <a:gd name="T25" fmla="*/ 78 h 124"/>
                  <a:gd name="T26" fmla="*/ 124 w 146"/>
                  <a:gd name="T27" fmla="*/ 86 h 124"/>
                  <a:gd name="T28" fmla="*/ 110 w 146"/>
                  <a:gd name="T29" fmla="*/ 86 h 124"/>
                  <a:gd name="T30" fmla="*/ 136 w 146"/>
                  <a:gd name="T31" fmla="*/ 110 h 124"/>
                  <a:gd name="T32" fmla="*/ 130 w 146"/>
                  <a:gd name="T33" fmla="*/ 11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" h="124">
                    <a:moveTo>
                      <a:pt x="0" y="0"/>
                    </a:moveTo>
                    <a:lnTo>
                      <a:pt x="0" y="124"/>
                    </a:lnTo>
                    <a:lnTo>
                      <a:pt x="146" y="124"/>
                    </a:lnTo>
                    <a:lnTo>
                      <a:pt x="146" y="0"/>
                    </a:lnTo>
                    <a:lnTo>
                      <a:pt x="0" y="0"/>
                    </a:lnTo>
                    <a:close/>
                    <a:moveTo>
                      <a:pt x="130" y="118"/>
                    </a:moveTo>
                    <a:lnTo>
                      <a:pt x="104" y="92"/>
                    </a:lnTo>
                    <a:lnTo>
                      <a:pt x="104" y="104"/>
                    </a:lnTo>
                    <a:lnTo>
                      <a:pt x="94" y="104"/>
                    </a:lnTo>
                    <a:lnTo>
                      <a:pt x="94" y="86"/>
                    </a:lnTo>
                    <a:lnTo>
                      <a:pt x="94" y="78"/>
                    </a:lnTo>
                    <a:lnTo>
                      <a:pt x="104" y="78"/>
                    </a:lnTo>
                    <a:lnTo>
                      <a:pt x="124" y="78"/>
                    </a:lnTo>
                    <a:lnTo>
                      <a:pt x="124" y="86"/>
                    </a:lnTo>
                    <a:lnTo>
                      <a:pt x="110" y="86"/>
                    </a:lnTo>
                    <a:lnTo>
                      <a:pt x="136" y="110"/>
                    </a:lnTo>
                    <a:lnTo>
                      <a:pt x="130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6" name="直接箭头连接符 35"/>
            <p:cNvCxnSpPr>
              <a:endCxn id="72" idx="1"/>
            </p:cNvCxnSpPr>
            <p:nvPr/>
          </p:nvCxnSpPr>
          <p:spPr>
            <a:xfrm flipV="1">
              <a:off x="2332092" y="2303403"/>
              <a:ext cx="599604" cy="73780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2422698" y="2236933"/>
              <a:ext cx="467718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3" idx="30"/>
              <a:endCxn id="54" idx="5"/>
            </p:cNvCxnSpPr>
            <p:nvPr/>
          </p:nvCxnSpPr>
          <p:spPr>
            <a:xfrm flipH="1" flipV="1">
              <a:off x="2400787" y="2341734"/>
              <a:ext cx="579510" cy="74349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2979654" y="2377727"/>
              <a:ext cx="0" cy="6715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53" idx="5"/>
            </p:cNvCxnSpPr>
            <p:nvPr/>
          </p:nvCxnSpPr>
          <p:spPr>
            <a:xfrm flipH="1" flipV="1">
              <a:off x="1933369" y="1925035"/>
              <a:ext cx="272863" cy="1839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22" idx="10"/>
            </p:cNvCxnSpPr>
            <p:nvPr/>
          </p:nvCxnSpPr>
          <p:spPr>
            <a:xfrm flipV="1">
              <a:off x="1917445" y="2238864"/>
              <a:ext cx="272943" cy="2823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71" idx="5"/>
              <a:endCxn id="14" idx="24"/>
            </p:cNvCxnSpPr>
            <p:nvPr/>
          </p:nvCxnSpPr>
          <p:spPr>
            <a:xfrm>
              <a:off x="3108460" y="2333221"/>
              <a:ext cx="314913" cy="1675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72" idx="3"/>
              <a:endCxn id="19" idx="15"/>
            </p:cNvCxnSpPr>
            <p:nvPr/>
          </p:nvCxnSpPr>
          <p:spPr>
            <a:xfrm flipV="1">
              <a:off x="3097446" y="1839827"/>
              <a:ext cx="271449" cy="28803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53" idx="1"/>
            </p:cNvCxnSpPr>
            <p:nvPr/>
          </p:nvCxnSpPr>
          <p:spPr>
            <a:xfrm flipV="1">
              <a:off x="2360630" y="1619820"/>
              <a:ext cx="0" cy="47212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副标题 2"/>
            <p:cNvSpPr txBox="1">
              <a:spLocks/>
            </p:cNvSpPr>
            <p:nvPr/>
          </p:nvSpPr>
          <p:spPr>
            <a:xfrm>
              <a:off x="3171131" y="2692499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副标题 2"/>
            <p:cNvSpPr txBox="1">
              <a:spLocks/>
            </p:cNvSpPr>
            <p:nvPr/>
          </p:nvSpPr>
          <p:spPr>
            <a:xfrm>
              <a:off x="3180841" y="2033285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文件存储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副标题 2"/>
            <p:cNvSpPr txBox="1">
              <a:spLocks/>
            </p:cNvSpPr>
            <p:nvPr/>
          </p:nvSpPr>
          <p:spPr>
            <a:xfrm>
              <a:off x="1507992" y="2702778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缓存服务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副标题 2"/>
            <p:cNvSpPr txBox="1">
              <a:spLocks/>
            </p:cNvSpPr>
            <p:nvPr/>
          </p:nvSpPr>
          <p:spPr>
            <a:xfrm>
              <a:off x="1513646" y="2065953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应用运维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副标题 2"/>
            <p:cNvSpPr txBox="1">
              <a:spLocks/>
            </p:cNvSpPr>
            <p:nvPr/>
          </p:nvSpPr>
          <p:spPr>
            <a:xfrm>
              <a:off x="2069800" y="1594994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副标题 2"/>
            <p:cNvSpPr txBox="1">
              <a:spLocks/>
            </p:cNvSpPr>
            <p:nvPr/>
          </p:nvSpPr>
          <p:spPr>
            <a:xfrm>
              <a:off x="2010471" y="2366862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应用</a:t>
              </a:r>
              <a:r>
                <a:rPr lang="en-US" altLang="zh-CN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副标题 2"/>
            <p:cNvSpPr txBox="1">
              <a:spLocks/>
            </p:cNvSpPr>
            <p:nvPr/>
          </p:nvSpPr>
          <p:spPr>
            <a:xfrm>
              <a:off x="2698991" y="2343967"/>
              <a:ext cx="599337" cy="231375"/>
            </a:xfrm>
            <a:prstGeom prst="rect">
              <a:avLst/>
            </a:prstGeom>
          </p:spPr>
          <p:txBody>
            <a:bodyPr/>
            <a:lstStyle>
              <a:lvl1pPr marL="457291" indent="-45729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43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990798" indent="-381076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3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524305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2134027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743749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700" kern="1200">
                  <a:solidFill>
                    <a:schemeClr val="bg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3353471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3192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914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2636" indent="-304861" algn="l" defTabSz="121944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应用</a:t>
              </a:r>
              <a:r>
                <a:rPr lang="en-US" altLang="zh-CN" sz="5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1569916" y="1181749"/>
              <a:ext cx="2200552" cy="3129942"/>
            </a:xfrm>
            <a:prstGeom prst="rect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21948" tIns="60974" rIns="121948" bIns="60974" numCol="1" rtlCol="0" anchor="t" anchorCtr="0" compatLnSpc="1">
              <a:prstTxWarp prst="textNoShape">
                <a:avLst/>
              </a:prstTxWarp>
            </a:bodyPr>
            <a:lstStyle/>
            <a:p>
              <a:pPr defTabSz="1219444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副标题 2"/>
          <p:cNvSpPr txBox="1">
            <a:spLocks/>
          </p:cNvSpPr>
          <p:nvPr/>
        </p:nvSpPr>
        <p:spPr>
          <a:xfrm>
            <a:off x="1878836" y="3816537"/>
            <a:ext cx="1368511" cy="240608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en-US" altLang="zh-CN" sz="1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易理解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右箭头 73"/>
          <p:cNvSpPr/>
          <p:nvPr/>
        </p:nvSpPr>
        <p:spPr>
          <a:xfrm>
            <a:off x="3301623" y="1920985"/>
            <a:ext cx="525752" cy="435779"/>
          </a:xfrm>
          <a:prstGeom prst="rightArrow">
            <a:avLst/>
          </a:prstGeom>
          <a:solidFill>
            <a:srgbClr val="00B0F0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en-US" sz="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652699" y="1431356"/>
            <a:ext cx="2346082" cy="1617142"/>
            <a:chOff x="1705099" y="928098"/>
            <a:chExt cx="3950816" cy="2143574"/>
          </a:xfrm>
        </p:grpSpPr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1705099" y="928098"/>
              <a:ext cx="3810000" cy="2143574"/>
            </a:xfrm>
            <a:custGeom>
              <a:avLst/>
              <a:gdLst/>
              <a:ahLst/>
              <a:cxnLst>
                <a:cxn ang="0">
                  <a:pos x="5492" y="1876"/>
                </a:cxn>
                <a:cxn ang="0">
                  <a:pos x="5426" y="1682"/>
                </a:cxn>
                <a:cxn ang="0">
                  <a:pos x="5326" y="1506"/>
                </a:cxn>
                <a:cxn ang="0">
                  <a:pos x="5198" y="1350"/>
                </a:cxn>
                <a:cxn ang="0">
                  <a:pos x="5046" y="1220"/>
                </a:cxn>
                <a:cxn ang="0">
                  <a:pos x="4874" y="1116"/>
                </a:cxn>
                <a:cxn ang="0">
                  <a:pos x="4682" y="1042"/>
                </a:cxn>
                <a:cxn ang="0">
                  <a:pos x="4476" y="1004"/>
                </a:cxn>
                <a:cxn ang="0">
                  <a:pos x="4302" y="1002"/>
                </a:cxn>
                <a:cxn ang="0">
                  <a:pos x="4184" y="898"/>
                </a:cxn>
                <a:cxn ang="0">
                  <a:pos x="4060" y="694"/>
                </a:cxn>
                <a:cxn ang="0">
                  <a:pos x="3908" y="512"/>
                </a:cxn>
                <a:cxn ang="0">
                  <a:pos x="3732" y="352"/>
                </a:cxn>
                <a:cxn ang="0">
                  <a:pos x="3534" y="218"/>
                </a:cxn>
                <a:cxn ang="0">
                  <a:pos x="3316" y="114"/>
                </a:cxn>
                <a:cxn ang="0">
                  <a:pos x="3084" y="42"/>
                </a:cxn>
                <a:cxn ang="0">
                  <a:pos x="2838" y="4"/>
                </a:cxn>
                <a:cxn ang="0">
                  <a:pos x="2630" y="2"/>
                </a:cxn>
                <a:cxn ang="0">
                  <a:pos x="2318" y="46"/>
                </a:cxn>
                <a:cxn ang="0">
                  <a:pos x="2026" y="146"/>
                </a:cxn>
                <a:cxn ang="0">
                  <a:pos x="1764" y="296"/>
                </a:cxn>
                <a:cxn ang="0">
                  <a:pos x="1532" y="490"/>
                </a:cxn>
                <a:cxn ang="0">
                  <a:pos x="1340" y="724"/>
                </a:cxn>
                <a:cxn ang="0">
                  <a:pos x="1194" y="988"/>
                </a:cxn>
                <a:cxn ang="0">
                  <a:pos x="1096" y="1280"/>
                </a:cxn>
                <a:cxn ang="0">
                  <a:pos x="1058" y="1514"/>
                </a:cxn>
                <a:cxn ang="0">
                  <a:pos x="908" y="1500"/>
                </a:cxn>
                <a:cxn ang="0">
                  <a:pos x="770" y="1510"/>
                </a:cxn>
                <a:cxn ang="0">
                  <a:pos x="596" y="1556"/>
                </a:cxn>
                <a:cxn ang="0">
                  <a:pos x="436" y="1632"/>
                </a:cxn>
                <a:cxn ang="0">
                  <a:pos x="296" y="1736"/>
                </a:cxn>
                <a:cxn ang="0">
                  <a:pos x="180" y="1864"/>
                </a:cxn>
                <a:cxn ang="0">
                  <a:pos x="90" y="2014"/>
                </a:cxn>
                <a:cxn ang="0">
                  <a:pos x="28" y="2182"/>
                </a:cxn>
                <a:cxn ang="0">
                  <a:pos x="0" y="2362"/>
                </a:cxn>
                <a:cxn ang="0">
                  <a:pos x="4" y="2500"/>
                </a:cxn>
                <a:cxn ang="0">
                  <a:pos x="40" y="2678"/>
                </a:cxn>
                <a:cxn ang="0">
                  <a:pos x="110" y="2840"/>
                </a:cxn>
                <a:cxn ang="0">
                  <a:pos x="206" y="2986"/>
                </a:cxn>
                <a:cxn ang="0">
                  <a:pos x="330" y="3108"/>
                </a:cxn>
                <a:cxn ang="0">
                  <a:pos x="474" y="3206"/>
                </a:cxn>
                <a:cxn ang="0">
                  <a:pos x="638" y="3276"/>
                </a:cxn>
                <a:cxn ang="0">
                  <a:pos x="814" y="3312"/>
                </a:cxn>
                <a:cxn ang="0">
                  <a:pos x="5486" y="3316"/>
                </a:cxn>
                <a:cxn ang="0">
                  <a:pos x="5620" y="3302"/>
                </a:cxn>
                <a:cxn ang="0">
                  <a:pos x="5746" y="3264"/>
                </a:cxn>
                <a:cxn ang="0">
                  <a:pos x="5860" y="3202"/>
                </a:cxn>
                <a:cxn ang="0">
                  <a:pos x="5958" y="3120"/>
                </a:cxn>
                <a:cxn ang="0">
                  <a:pos x="6040" y="3022"/>
                </a:cxn>
                <a:cxn ang="0">
                  <a:pos x="6102" y="2908"/>
                </a:cxn>
                <a:cxn ang="0">
                  <a:pos x="6140" y="2782"/>
                </a:cxn>
                <a:cxn ang="0">
                  <a:pos x="6154" y="2646"/>
                </a:cxn>
                <a:cxn ang="0">
                  <a:pos x="6146" y="2548"/>
                </a:cxn>
                <a:cxn ang="0">
                  <a:pos x="6116" y="2422"/>
                </a:cxn>
                <a:cxn ang="0">
                  <a:pos x="6062" y="2308"/>
                </a:cxn>
                <a:cxn ang="0">
                  <a:pos x="5988" y="2206"/>
                </a:cxn>
                <a:cxn ang="0">
                  <a:pos x="5898" y="2120"/>
                </a:cxn>
                <a:cxn ang="0">
                  <a:pos x="5792" y="2054"/>
                </a:cxn>
                <a:cxn ang="0">
                  <a:pos x="5674" y="2006"/>
                </a:cxn>
                <a:cxn ang="0">
                  <a:pos x="5546" y="1982"/>
                </a:cxn>
              </a:cxnLst>
              <a:rect l="0" t="0" r="r" b="b"/>
              <a:pathLst>
                <a:path w="6154" h="3316">
                  <a:moveTo>
                    <a:pt x="5512" y="1980"/>
                  </a:moveTo>
                  <a:lnTo>
                    <a:pt x="5512" y="1980"/>
                  </a:lnTo>
                  <a:lnTo>
                    <a:pt x="5504" y="1928"/>
                  </a:lnTo>
                  <a:lnTo>
                    <a:pt x="5492" y="1876"/>
                  </a:lnTo>
                  <a:lnTo>
                    <a:pt x="5478" y="1826"/>
                  </a:lnTo>
                  <a:lnTo>
                    <a:pt x="5462" y="1778"/>
                  </a:lnTo>
                  <a:lnTo>
                    <a:pt x="5446" y="1730"/>
                  </a:lnTo>
                  <a:lnTo>
                    <a:pt x="5426" y="1682"/>
                  </a:lnTo>
                  <a:lnTo>
                    <a:pt x="5404" y="1636"/>
                  </a:lnTo>
                  <a:lnTo>
                    <a:pt x="5380" y="1592"/>
                  </a:lnTo>
                  <a:lnTo>
                    <a:pt x="5354" y="1548"/>
                  </a:lnTo>
                  <a:lnTo>
                    <a:pt x="5326" y="1506"/>
                  </a:lnTo>
                  <a:lnTo>
                    <a:pt x="5296" y="1466"/>
                  </a:lnTo>
                  <a:lnTo>
                    <a:pt x="5266" y="1426"/>
                  </a:lnTo>
                  <a:lnTo>
                    <a:pt x="5234" y="1388"/>
                  </a:lnTo>
                  <a:lnTo>
                    <a:pt x="5198" y="1350"/>
                  </a:lnTo>
                  <a:lnTo>
                    <a:pt x="5162" y="1316"/>
                  </a:lnTo>
                  <a:lnTo>
                    <a:pt x="5126" y="1282"/>
                  </a:lnTo>
                  <a:lnTo>
                    <a:pt x="5086" y="1250"/>
                  </a:lnTo>
                  <a:lnTo>
                    <a:pt x="5046" y="1220"/>
                  </a:lnTo>
                  <a:lnTo>
                    <a:pt x="5006" y="1190"/>
                  </a:lnTo>
                  <a:lnTo>
                    <a:pt x="4962" y="1164"/>
                  </a:lnTo>
                  <a:lnTo>
                    <a:pt x="4918" y="1138"/>
                  </a:lnTo>
                  <a:lnTo>
                    <a:pt x="4874" y="1116"/>
                  </a:lnTo>
                  <a:lnTo>
                    <a:pt x="4826" y="1094"/>
                  </a:lnTo>
                  <a:lnTo>
                    <a:pt x="4780" y="1074"/>
                  </a:lnTo>
                  <a:lnTo>
                    <a:pt x="4732" y="1058"/>
                  </a:lnTo>
                  <a:lnTo>
                    <a:pt x="4682" y="1042"/>
                  </a:lnTo>
                  <a:lnTo>
                    <a:pt x="4632" y="1030"/>
                  </a:lnTo>
                  <a:lnTo>
                    <a:pt x="4580" y="1020"/>
                  </a:lnTo>
                  <a:lnTo>
                    <a:pt x="4528" y="1010"/>
                  </a:lnTo>
                  <a:lnTo>
                    <a:pt x="4476" y="1004"/>
                  </a:lnTo>
                  <a:lnTo>
                    <a:pt x="4422" y="1002"/>
                  </a:lnTo>
                  <a:lnTo>
                    <a:pt x="4368" y="1000"/>
                  </a:lnTo>
                  <a:lnTo>
                    <a:pt x="4368" y="1000"/>
                  </a:lnTo>
                  <a:lnTo>
                    <a:pt x="4302" y="1002"/>
                  </a:lnTo>
                  <a:lnTo>
                    <a:pt x="4236" y="1008"/>
                  </a:lnTo>
                  <a:lnTo>
                    <a:pt x="4236" y="1008"/>
                  </a:lnTo>
                  <a:lnTo>
                    <a:pt x="4212" y="952"/>
                  </a:lnTo>
                  <a:lnTo>
                    <a:pt x="4184" y="898"/>
                  </a:lnTo>
                  <a:lnTo>
                    <a:pt x="4156" y="846"/>
                  </a:lnTo>
                  <a:lnTo>
                    <a:pt x="4126" y="794"/>
                  </a:lnTo>
                  <a:lnTo>
                    <a:pt x="4094" y="744"/>
                  </a:lnTo>
                  <a:lnTo>
                    <a:pt x="4060" y="694"/>
                  </a:lnTo>
                  <a:lnTo>
                    <a:pt x="4024" y="646"/>
                  </a:lnTo>
                  <a:lnTo>
                    <a:pt x="3988" y="600"/>
                  </a:lnTo>
                  <a:lnTo>
                    <a:pt x="3948" y="554"/>
                  </a:lnTo>
                  <a:lnTo>
                    <a:pt x="3908" y="512"/>
                  </a:lnTo>
                  <a:lnTo>
                    <a:pt x="3866" y="470"/>
                  </a:lnTo>
                  <a:lnTo>
                    <a:pt x="3822" y="428"/>
                  </a:lnTo>
                  <a:lnTo>
                    <a:pt x="3778" y="390"/>
                  </a:lnTo>
                  <a:lnTo>
                    <a:pt x="3732" y="352"/>
                  </a:lnTo>
                  <a:lnTo>
                    <a:pt x="3684" y="316"/>
                  </a:lnTo>
                  <a:lnTo>
                    <a:pt x="3636" y="282"/>
                  </a:lnTo>
                  <a:lnTo>
                    <a:pt x="3586" y="248"/>
                  </a:lnTo>
                  <a:lnTo>
                    <a:pt x="3534" y="218"/>
                  </a:lnTo>
                  <a:lnTo>
                    <a:pt x="3482" y="190"/>
                  </a:lnTo>
                  <a:lnTo>
                    <a:pt x="3428" y="162"/>
                  </a:lnTo>
                  <a:lnTo>
                    <a:pt x="3372" y="138"/>
                  </a:lnTo>
                  <a:lnTo>
                    <a:pt x="3316" y="114"/>
                  </a:lnTo>
                  <a:lnTo>
                    <a:pt x="3260" y="92"/>
                  </a:lnTo>
                  <a:lnTo>
                    <a:pt x="3202" y="74"/>
                  </a:lnTo>
                  <a:lnTo>
                    <a:pt x="3144" y="56"/>
                  </a:lnTo>
                  <a:lnTo>
                    <a:pt x="3084" y="42"/>
                  </a:lnTo>
                  <a:lnTo>
                    <a:pt x="3024" y="30"/>
                  </a:lnTo>
                  <a:lnTo>
                    <a:pt x="2962" y="18"/>
                  </a:lnTo>
                  <a:lnTo>
                    <a:pt x="2900" y="10"/>
                  </a:lnTo>
                  <a:lnTo>
                    <a:pt x="2838" y="4"/>
                  </a:lnTo>
                  <a:lnTo>
                    <a:pt x="2774" y="0"/>
                  </a:lnTo>
                  <a:lnTo>
                    <a:pt x="2710" y="0"/>
                  </a:lnTo>
                  <a:lnTo>
                    <a:pt x="2710" y="0"/>
                  </a:lnTo>
                  <a:lnTo>
                    <a:pt x="2630" y="2"/>
                  </a:lnTo>
                  <a:lnTo>
                    <a:pt x="2550" y="8"/>
                  </a:lnTo>
                  <a:lnTo>
                    <a:pt x="2472" y="16"/>
                  </a:lnTo>
                  <a:lnTo>
                    <a:pt x="2394" y="30"/>
                  </a:lnTo>
                  <a:lnTo>
                    <a:pt x="2318" y="46"/>
                  </a:lnTo>
                  <a:lnTo>
                    <a:pt x="2242" y="66"/>
                  </a:lnTo>
                  <a:lnTo>
                    <a:pt x="2168" y="90"/>
                  </a:lnTo>
                  <a:lnTo>
                    <a:pt x="2096" y="116"/>
                  </a:lnTo>
                  <a:lnTo>
                    <a:pt x="2026" y="146"/>
                  </a:lnTo>
                  <a:lnTo>
                    <a:pt x="1958" y="180"/>
                  </a:lnTo>
                  <a:lnTo>
                    <a:pt x="1892" y="216"/>
                  </a:lnTo>
                  <a:lnTo>
                    <a:pt x="1826" y="256"/>
                  </a:lnTo>
                  <a:lnTo>
                    <a:pt x="1764" y="296"/>
                  </a:lnTo>
                  <a:lnTo>
                    <a:pt x="1702" y="342"/>
                  </a:lnTo>
                  <a:lnTo>
                    <a:pt x="1644" y="388"/>
                  </a:lnTo>
                  <a:lnTo>
                    <a:pt x="1586" y="438"/>
                  </a:lnTo>
                  <a:lnTo>
                    <a:pt x="1532" y="490"/>
                  </a:lnTo>
                  <a:lnTo>
                    <a:pt x="1480" y="546"/>
                  </a:lnTo>
                  <a:lnTo>
                    <a:pt x="1432" y="602"/>
                  </a:lnTo>
                  <a:lnTo>
                    <a:pt x="1386" y="662"/>
                  </a:lnTo>
                  <a:lnTo>
                    <a:pt x="1340" y="724"/>
                  </a:lnTo>
                  <a:lnTo>
                    <a:pt x="1300" y="786"/>
                  </a:lnTo>
                  <a:lnTo>
                    <a:pt x="1262" y="852"/>
                  </a:lnTo>
                  <a:lnTo>
                    <a:pt x="1226" y="920"/>
                  </a:lnTo>
                  <a:lnTo>
                    <a:pt x="1194" y="988"/>
                  </a:lnTo>
                  <a:lnTo>
                    <a:pt x="1164" y="1058"/>
                  </a:lnTo>
                  <a:lnTo>
                    <a:pt x="1138" y="1132"/>
                  </a:lnTo>
                  <a:lnTo>
                    <a:pt x="1116" y="1204"/>
                  </a:lnTo>
                  <a:lnTo>
                    <a:pt x="1096" y="1280"/>
                  </a:lnTo>
                  <a:lnTo>
                    <a:pt x="1080" y="1356"/>
                  </a:lnTo>
                  <a:lnTo>
                    <a:pt x="1068" y="1434"/>
                  </a:lnTo>
                  <a:lnTo>
                    <a:pt x="1058" y="1514"/>
                  </a:lnTo>
                  <a:lnTo>
                    <a:pt x="1058" y="1514"/>
                  </a:lnTo>
                  <a:lnTo>
                    <a:pt x="1022" y="1508"/>
                  </a:lnTo>
                  <a:lnTo>
                    <a:pt x="984" y="1504"/>
                  </a:lnTo>
                  <a:lnTo>
                    <a:pt x="946" y="1500"/>
                  </a:lnTo>
                  <a:lnTo>
                    <a:pt x="908" y="1500"/>
                  </a:lnTo>
                  <a:lnTo>
                    <a:pt x="908" y="1500"/>
                  </a:lnTo>
                  <a:lnTo>
                    <a:pt x="860" y="1502"/>
                  </a:lnTo>
                  <a:lnTo>
                    <a:pt x="814" y="1504"/>
                  </a:lnTo>
                  <a:lnTo>
                    <a:pt x="770" y="1510"/>
                  </a:lnTo>
                  <a:lnTo>
                    <a:pt x="724" y="1518"/>
                  </a:lnTo>
                  <a:lnTo>
                    <a:pt x="680" y="1528"/>
                  </a:lnTo>
                  <a:lnTo>
                    <a:pt x="638" y="1540"/>
                  </a:lnTo>
                  <a:lnTo>
                    <a:pt x="596" y="1556"/>
                  </a:lnTo>
                  <a:lnTo>
                    <a:pt x="554" y="1572"/>
                  </a:lnTo>
                  <a:lnTo>
                    <a:pt x="514" y="1590"/>
                  </a:lnTo>
                  <a:lnTo>
                    <a:pt x="474" y="1610"/>
                  </a:lnTo>
                  <a:lnTo>
                    <a:pt x="436" y="1632"/>
                  </a:lnTo>
                  <a:lnTo>
                    <a:pt x="400" y="1656"/>
                  </a:lnTo>
                  <a:lnTo>
                    <a:pt x="364" y="1680"/>
                  </a:lnTo>
                  <a:lnTo>
                    <a:pt x="330" y="1708"/>
                  </a:lnTo>
                  <a:lnTo>
                    <a:pt x="296" y="1736"/>
                  </a:lnTo>
                  <a:lnTo>
                    <a:pt x="266" y="1766"/>
                  </a:lnTo>
                  <a:lnTo>
                    <a:pt x="236" y="1798"/>
                  </a:lnTo>
                  <a:lnTo>
                    <a:pt x="206" y="1830"/>
                  </a:lnTo>
                  <a:lnTo>
                    <a:pt x="180" y="1864"/>
                  </a:lnTo>
                  <a:lnTo>
                    <a:pt x="154" y="1900"/>
                  </a:lnTo>
                  <a:lnTo>
                    <a:pt x="130" y="1938"/>
                  </a:lnTo>
                  <a:lnTo>
                    <a:pt x="110" y="1976"/>
                  </a:lnTo>
                  <a:lnTo>
                    <a:pt x="90" y="2014"/>
                  </a:lnTo>
                  <a:lnTo>
                    <a:pt x="70" y="2054"/>
                  </a:lnTo>
                  <a:lnTo>
                    <a:pt x="54" y="2096"/>
                  </a:lnTo>
                  <a:lnTo>
                    <a:pt x="40" y="2138"/>
                  </a:lnTo>
                  <a:lnTo>
                    <a:pt x="28" y="2182"/>
                  </a:lnTo>
                  <a:lnTo>
                    <a:pt x="18" y="2224"/>
                  </a:lnTo>
                  <a:lnTo>
                    <a:pt x="10" y="2270"/>
                  </a:lnTo>
                  <a:lnTo>
                    <a:pt x="4" y="2316"/>
                  </a:lnTo>
                  <a:lnTo>
                    <a:pt x="0" y="2362"/>
                  </a:lnTo>
                  <a:lnTo>
                    <a:pt x="0" y="2408"/>
                  </a:lnTo>
                  <a:lnTo>
                    <a:pt x="0" y="2408"/>
                  </a:lnTo>
                  <a:lnTo>
                    <a:pt x="0" y="2454"/>
                  </a:lnTo>
                  <a:lnTo>
                    <a:pt x="4" y="2500"/>
                  </a:lnTo>
                  <a:lnTo>
                    <a:pt x="10" y="2546"/>
                  </a:lnTo>
                  <a:lnTo>
                    <a:pt x="18" y="2590"/>
                  </a:lnTo>
                  <a:lnTo>
                    <a:pt x="28" y="2634"/>
                  </a:lnTo>
                  <a:lnTo>
                    <a:pt x="40" y="2678"/>
                  </a:lnTo>
                  <a:lnTo>
                    <a:pt x="54" y="2720"/>
                  </a:lnTo>
                  <a:lnTo>
                    <a:pt x="70" y="2762"/>
                  </a:lnTo>
                  <a:lnTo>
                    <a:pt x="90" y="2802"/>
                  </a:lnTo>
                  <a:lnTo>
                    <a:pt x="110" y="2840"/>
                  </a:lnTo>
                  <a:lnTo>
                    <a:pt x="130" y="2878"/>
                  </a:lnTo>
                  <a:lnTo>
                    <a:pt x="154" y="2916"/>
                  </a:lnTo>
                  <a:lnTo>
                    <a:pt x="180" y="2952"/>
                  </a:lnTo>
                  <a:lnTo>
                    <a:pt x="206" y="2986"/>
                  </a:lnTo>
                  <a:lnTo>
                    <a:pt x="236" y="3018"/>
                  </a:lnTo>
                  <a:lnTo>
                    <a:pt x="266" y="3050"/>
                  </a:lnTo>
                  <a:lnTo>
                    <a:pt x="296" y="3080"/>
                  </a:lnTo>
                  <a:lnTo>
                    <a:pt x="330" y="3108"/>
                  </a:lnTo>
                  <a:lnTo>
                    <a:pt x="364" y="3136"/>
                  </a:lnTo>
                  <a:lnTo>
                    <a:pt x="400" y="3160"/>
                  </a:lnTo>
                  <a:lnTo>
                    <a:pt x="436" y="3184"/>
                  </a:lnTo>
                  <a:lnTo>
                    <a:pt x="474" y="3206"/>
                  </a:lnTo>
                  <a:lnTo>
                    <a:pt x="514" y="3226"/>
                  </a:lnTo>
                  <a:lnTo>
                    <a:pt x="554" y="3244"/>
                  </a:lnTo>
                  <a:lnTo>
                    <a:pt x="596" y="3260"/>
                  </a:lnTo>
                  <a:lnTo>
                    <a:pt x="638" y="3276"/>
                  </a:lnTo>
                  <a:lnTo>
                    <a:pt x="680" y="3288"/>
                  </a:lnTo>
                  <a:lnTo>
                    <a:pt x="724" y="3298"/>
                  </a:lnTo>
                  <a:lnTo>
                    <a:pt x="770" y="3306"/>
                  </a:lnTo>
                  <a:lnTo>
                    <a:pt x="814" y="3312"/>
                  </a:lnTo>
                  <a:lnTo>
                    <a:pt x="860" y="3314"/>
                  </a:lnTo>
                  <a:lnTo>
                    <a:pt x="908" y="3316"/>
                  </a:lnTo>
                  <a:lnTo>
                    <a:pt x="5486" y="3316"/>
                  </a:lnTo>
                  <a:lnTo>
                    <a:pt x="5486" y="3316"/>
                  </a:lnTo>
                  <a:lnTo>
                    <a:pt x="5520" y="3316"/>
                  </a:lnTo>
                  <a:lnTo>
                    <a:pt x="5554" y="3312"/>
                  </a:lnTo>
                  <a:lnTo>
                    <a:pt x="5588" y="3308"/>
                  </a:lnTo>
                  <a:lnTo>
                    <a:pt x="5620" y="3302"/>
                  </a:lnTo>
                  <a:lnTo>
                    <a:pt x="5652" y="3294"/>
                  </a:lnTo>
                  <a:lnTo>
                    <a:pt x="5684" y="3286"/>
                  </a:lnTo>
                  <a:lnTo>
                    <a:pt x="5716" y="3276"/>
                  </a:lnTo>
                  <a:lnTo>
                    <a:pt x="5746" y="3264"/>
                  </a:lnTo>
                  <a:lnTo>
                    <a:pt x="5776" y="3250"/>
                  </a:lnTo>
                  <a:lnTo>
                    <a:pt x="5804" y="3236"/>
                  </a:lnTo>
                  <a:lnTo>
                    <a:pt x="5832" y="3220"/>
                  </a:lnTo>
                  <a:lnTo>
                    <a:pt x="5860" y="3202"/>
                  </a:lnTo>
                  <a:lnTo>
                    <a:pt x="5886" y="3184"/>
                  </a:lnTo>
                  <a:lnTo>
                    <a:pt x="5910" y="3164"/>
                  </a:lnTo>
                  <a:lnTo>
                    <a:pt x="5934" y="3142"/>
                  </a:lnTo>
                  <a:lnTo>
                    <a:pt x="5958" y="3120"/>
                  </a:lnTo>
                  <a:lnTo>
                    <a:pt x="5980" y="3096"/>
                  </a:lnTo>
                  <a:lnTo>
                    <a:pt x="6002" y="3072"/>
                  </a:lnTo>
                  <a:lnTo>
                    <a:pt x="6022" y="3048"/>
                  </a:lnTo>
                  <a:lnTo>
                    <a:pt x="6040" y="3022"/>
                  </a:lnTo>
                  <a:lnTo>
                    <a:pt x="6058" y="2994"/>
                  </a:lnTo>
                  <a:lnTo>
                    <a:pt x="6074" y="2966"/>
                  </a:lnTo>
                  <a:lnTo>
                    <a:pt x="6088" y="2938"/>
                  </a:lnTo>
                  <a:lnTo>
                    <a:pt x="6102" y="2908"/>
                  </a:lnTo>
                  <a:lnTo>
                    <a:pt x="6114" y="2878"/>
                  </a:lnTo>
                  <a:lnTo>
                    <a:pt x="6124" y="2846"/>
                  </a:lnTo>
                  <a:lnTo>
                    <a:pt x="6134" y="2814"/>
                  </a:lnTo>
                  <a:lnTo>
                    <a:pt x="6140" y="2782"/>
                  </a:lnTo>
                  <a:lnTo>
                    <a:pt x="6146" y="2748"/>
                  </a:lnTo>
                  <a:lnTo>
                    <a:pt x="6150" y="2716"/>
                  </a:lnTo>
                  <a:lnTo>
                    <a:pt x="6154" y="2682"/>
                  </a:lnTo>
                  <a:lnTo>
                    <a:pt x="6154" y="2646"/>
                  </a:lnTo>
                  <a:lnTo>
                    <a:pt x="6154" y="2646"/>
                  </a:lnTo>
                  <a:lnTo>
                    <a:pt x="6154" y="2614"/>
                  </a:lnTo>
                  <a:lnTo>
                    <a:pt x="6150" y="2580"/>
                  </a:lnTo>
                  <a:lnTo>
                    <a:pt x="6146" y="2548"/>
                  </a:lnTo>
                  <a:lnTo>
                    <a:pt x="6142" y="2516"/>
                  </a:lnTo>
                  <a:lnTo>
                    <a:pt x="6134" y="2484"/>
                  </a:lnTo>
                  <a:lnTo>
                    <a:pt x="6126" y="2452"/>
                  </a:lnTo>
                  <a:lnTo>
                    <a:pt x="6116" y="2422"/>
                  </a:lnTo>
                  <a:lnTo>
                    <a:pt x="6104" y="2392"/>
                  </a:lnTo>
                  <a:lnTo>
                    <a:pt x="6092" y="2364"/>
                  </a:lnTo>
                  <a:lnTo>
                    <a:pt x="6078" y="2336"/>
                  </a:lnTo>
                  <a:lnTo>
                    <a:pt x="6062" y="2308"/>
                  </a:lnTo>
                  <a:lnTo>
                    <a:pt x="6046" y="2282"/>
                  </a:lnTo>
                  <a:lnTo>
                    <a:pt x="6028" y="2256"/>
                  </a:lnTo>
                  <a:lnTo>
                    <a:pt x="6008" y="2230"/>
                  </a:lnTo>
                  <a:lnTo>
                    <a:pt x="5988" y="2206"/>
                  </a:lnTo>
                  <a:lnTo>
                    <a:pt x="5968" y="2184"/>
                  </a:lnTo>
                  <a:lnTo>
                    <a:pt x="5946" y="2162"/>
                  </a:lnTo>
                  <a:lnTo>
                    <a:pt x="5922" y="2140"/>
                  </a:lnTo>
                  <a:lnTo>
                    <a:pt x="5898" y="2120"/>
                  </a:lnTo>
                  <a:lnTo>
                    <a:pt x="5872" y="2102"/>
                  </a:lnTo>
                  <a:lnTo>
                    <a:pt x="5846" y="2084"/>
                  </a:lnTo>
                  <a:lnTo>
                    <a:pt x="5820" y="2068"/>
                  </a:lnTo>
                  <a:lnTo>
                    <a:pt x="5792" y="2054"/>
                  </a:lnTo>
                  <a:lnTo>
                    <a:pt x="5764" y="2040"/>
                  </a:lnTo>
                  <a:lnTo>
                    <a:pt x="5734" y="2026"/>
                  </a:lnTo>
                  <a:lnTo>
                    <a:pt x="5704" y="2016"/>
                  </a:lnTo>
                  <a:lnTo>
                    <a:pt x="5674" y="2006"/>
                  </a:lnTo>
                  <a:lnTo>
                    <a:pt x="5642" y="1998"/>
                  </a:lnTo>
                  <a:lnTo>
                    <a:pt x="5612" y="1990"/>
                  </a:lnTo>
                  <a:lnTo>
                    <a:pt x="5578" y="1986"/>
                  </a:lnTo>
                  <a:lnTo>
                    <a:pt x="5546" y="1982"/>
                  </a:lnTo>
                  <a:lnTo>
                    <a:pt x="5512" y="1980"/>
                  </a:lnTo>
                  <a:lnTo>
                    <a:pt x="5512" y="1980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40000"/>
                  </a:srgbClr>
                </a:gs>
                <a:gs pos="65000">
                  <a:schemeClr val="accent1">
                    <a:tint val="44500"/>
                    <a:satMod val="160000"/>
                    <a:alpha val="0"/>
                  </a:schemeClr>
                </a:gs>
              </a:gsLst>
              <a:lin ang="5400000" scaled="0"/>
            </a:gradFill>
            <a:ln w="9525">
              <a:gradFill>
                <a:gsLst>
                  <a:gs pos="0">
                    <a:srgbClr val="00B0F0"/>
                  </a:gs>
                  <a:gs pos="50000">
                    <a:srgbClr val="00B0F0">
                      <a:alpha val="0"/>
                    </a:srgbClr>
                  </a:gs>
                  <a:gs pos="83000">
                    <a:srgbClr val="00B0F0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9250">
                <a:defRPr/>
              </a:pP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697" y="1269554"/>
              <a:ext cx="363843" cy="361045"/>
            </a:xfrm>
            <a:prstGeom prst="rect">
              <a:avLst/>
            </a:prstGeom>
          </p:spPr>
        </p:pic>
        <p:pic>
          <p:nvPicPr>
            <p:cNvPr id="78" name="Picture 2" descr="“docker”的图片搜索结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397"/>
            <a:stretch/>
          </p:blipFill>
          <p:spPr bwMode="auto">
            <a:xfrm>
              <a:off x="2765074" y="2146183"/>
              <a:ext cx="766332" cy="42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“docker”的图片搜索结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397"/>
            <a:stretch/>
          </p:blipFill>
          <p:spPr bwMode="auto">
            <a:xfrm>
              <a:off x="3530899" y="2146183"/>
              <a:ext cx="766331" cy="42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“Kubernetes”的图片搜索结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15470" y="2113433"/>
              <a:ext cx="971068" cy="61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6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4F81B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589" y="2146106"/>
              <a:ext cx="348943" cy="49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10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383" y="1269554"/>
              <a:ext cx="413031" cy="36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33"/>
            <p:cNvSpPr txBox="1"/>
            <p:nvPr/>
          </p:nvSpPr>
          <p:spPr>
            <a:xfrm>
              <a:off x="1801460" y="2757325"/>
              <a:ext cx="974245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容器集群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TextBox 33"/>
            <p:cNvSpPr txBox="1"/>
            <p:nvPr/>
          </p:nvSpPr>
          <p:spPr>
            <a:xfrm>
              <a:off x="2765075" y="2759272"/>
              <a:ext cx="822474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r>
                <a:rPr lang="en-US" altLang="zh-CN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33"/>
            <p:cNvSpPr txBox="1"/>
            <p:nvPr/>
          </p:nvSpPr>
          <p:spPr>
            <a:xfrm>
              <a:off x="3484383" y="2747285"/>
              <a:ext cx="822474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r>
                <a:rPr lang="en-US" altLang="zh-CN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33"/>
            <p:cNvSpPr txBox="1"/>
            <p:nvPr/>
          </p:nvSpPr>
          <p:spPr>
            <a:xfrm>
              <a:off x="4189030" y="2747285"/>
              <a:ext cx="985078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文件存储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33"/>
            <p:cNvSpPr txBox="1"/>
            <p:nvPr/>
          </p:nvSpPr>
          <p:spPr>
            <a:xfrm>
              <a:off x="2572350" y="1648117"/>
              <a:ext cx="952103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TextBox 33"/>
            <p:cNvSpPr txBox="1"/>
            <p:nvPr/>
          </p:nvSpPr>
          <p:spPr>
            <a:xfrm>
              <a:off x="3439603" y="1639650"/>
              <a:ext cx="1128419" cy="265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弹性伸缩</a:t>
              </a:r>
            </a:p>
          </p:txBody>
        </p:sp>
        <p:sp>
          <p:nvSpPr>
            <p:cNvPr id="89" name="TextBox 33"/>
            <p:cNvSpPr txBox="1"/>
            <p:nvPr/>
          </p:nvSpPr>
          <p:spPr>
            <a:xfrm>
              <a:off x="4833441" y="2292475"/>
              <a:ext cx="822474" cy="28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。。。</a:t>
              </a:r>
              <a:endPara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副标题 2"/>
          <p:cNvSpPr txBox="1">
            <a:spLocks/>
          </p:cNvSpPr>
          <p:nvPr/>
        </p:nvSpPr>
        <p:spPr>
          <a:xfrm>
            <a:off x="5983952" y="1229116"/>
            <a:ext cx="2662507" cy="3336160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05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05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所见所得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图形化拖拽方式</a:t>
            </a:r>
            <a:r>
              <a:rPr lang="zh-CN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实现云上应用和服务的快速编排，相比传统的脚本编写方式，大幅降低用户的使用门槛。</a:t>
            </a:r>
          </a:p>
          <a:p>
            <a:pPr>
              <a:lnSpc>
                <a:spcPct val="150000"/>
              </a:lnSpc>
            </a:pPr>
            <a:r>
              <a:rPr lang="zh-CN" altLang="zh-CN" sz="105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zh-CN" sz="105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箱即用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大量电商、区块链、人工智能、游戏等行业场景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50+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复用，无需从零创建，提高了应用上云的效率</a:t>
            </a:r>
            <a:r>
              <a:rPr lang="zh-CN" altLang="zh-CN" sz="105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05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5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05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r>
              <a:rPr lang="zh-CN" altLang="zh-CN" sz="105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：深度整合华为云</a:t>
            </a:r>
            <a:r>
              <a:rPr lang="en-US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70+</a:t>
            </a:r>
            <a:r>
              <a:rPr lang="zh-CN" altLang="zh-CN" sz="105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服务资源</a:t>
            </a:r>
            <a:r>
              <a:rPr lang="zh-CN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和容器类应用部署能力，可以灵活满足客户在多样化业务场景下的编排需求</a:t>
            </a:r>
            <a:r>
              <a:rPr lang="zh-CN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1" name="副标题 2"/>
          <p:cNvSpPr txBox="1">
            <a:spLocks/>
          </p:cNvSpPr>
          <p:nvPr/>
        </p:nvSpPr>
        <p:spPr>
          <a:xfrm>
            <a:off x="3594741" y="3198824"/>
            <a:ext cx="2117932" cy="1260034"/>
          </a:xfrm>
          <a:prstGeom prst="rect">
            <a:avLst/>
          </a:prstGeom>
        </p:spPr>
        <p:txBody>
          <a:bodyPr/>
          <a:lstStyle>
            <a:lvl1pPr marL="457291" indent="-45729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适用场景：</a:t>
            </a:r>
            <a:endParaRPr lang="en-US" altLang="zh-CN" sz="11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云上服务快速发放和复制</a:t>
            </a: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方案辅助设计和资源规划</a:t>
            </a: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计算流程类业务灵活编排</a:t>
            </a:r>
            <a:endParaRPr lang="en-US" altLang="zh-CN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应用编排</a:t>
            </a:r>
            <a:r>
              <a:rPr lang="en-US" altLang="zh-CN" dirty="0"/>
              <a:t>AOS</a:t>
            </a:r>
            <a:r>
              <a:rPr lang="zh-CN" altLang="en-US" dirty="0"/>
              <a:t>：图形化编排，一键式部署实现企业业务快速上云和</a:t>
            </a:r>
            <a:r>
              <a:rPr lang="zh-CN" altLang="en-US" dirty="0" smtClean="0"/>
              <a:t>迁移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9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AOS</a:t>
            </a:r>
            <a:r>
              <a:rPr lang="zh-CN" altLang="en-US" dirty="0"/>
              <a:t>主要概念</a:t>
            </a:r>
            <a:endParaRPr lang="en-US" dirty="0"/>
          </a:p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defTabSz="657753" eaLnBrk="0" hangingPunct="0">
              <a:buClr>
                <a:srgbClr val="CC9900"/>
              </a:buClr>
              <a:defRPr/>
            </a:pPr>
            <a:r>
              <a:rPr lang="zh-CN" altLang="en-US" sz="1349" dirty="0"/>
              <a:t>华为云上的应用编排服务（</a:t>
            </a:r>
            <a:r>
              <a:rPr lang="en-US" altLang="zh-CN" sz="1349" dirty="0"/>
              <a:t>Application Orchestration Service</a:t>
            </a:r>
            <a:r>
              <a:rPr lang="zh-CN" altLang="en-US" sz="1349" dirty="0"/>
              <a:t>），可以通过设计复杂应用拓扑，实现复杂应用的一键式部署。</a:t>
            </a:r>
            <a:endParaRPr lang="en-US" altLang="zh-CN" sz="1349" b="1" kern="0" dirty="0">
              <a:latin typeface="+mn-ea"/>
              <a:cs typeface="Calibri" pitchFamily="34" charset="0"/>
            </a:endParaRPr>
          </a:p>
          <a:p>
            <a:pPr defTabSz="657753" eaLnBrk="0" hangingPunct="0">
              <a:buClr>
                <a:srgbClr val="CC9900"/>
              </a:buClr>
              <a:defRPr/>
            </a:pPr>
            <a:endParaRPr lang="en-US" altLang="zh-CN" sz="1349" dirty="0"/>
          </a:p>
          <a:p>
            <a:pPr marL="214248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b="1" kern="0" dirty="0">
                <a:latin typeface="+mn-ea"/>
                <a:cs typeface="Calibri" pitchFamily="34" charset="0"/>
              </a:rPr>
              <a:t>模板：</a:t>
            </a:r>
            <a:r>
              <a:rPr lang="zh-CN" altLang="en-US" sz="1349" kern="0" dirty="0">
                <a:latin typeface="+mn-ea"/>
                <a:cs typeface="Calibri" pitchFamily="34" charset="0"/>
              </a:rPr>
              <a:t>遵循</a:t>
            </a:r>
            <a:r>
              <a:rPr lang="en-US" altLang="zh-CN" sz="1349" kern="0" dirty="0">
                <a:latin typeface="+mn-ea"/>
                <a:cs typeface="Calibri" pitchFamily="34" charset="0"/>
              </a:rPr>
              <a:t>AOS</a:t>
            </a:r>
            <a:r>
              <a:rPr lang="zh-CN" altLang="en-US" sz="1349" kern="0" dirty="0">
                <a:latin typeface="+mn-ea"/>
                <a:cs typeface="Calibri" pitchFamily="34" charset="0"/>
              </a:rPr>
              <a:t>语法规范定义的包含了应用中所需要资源对象的描述文本文件，</a:t>
            </a:r>
            <a:r>
              <a:rPr lang="zh-CN" altLang="en-US" sz="1349" dirty="0"/>
              <a:t>描述了资源配置、各对象之间的依赖关系</a:t>
            </a:r>
            <a:endParaRPr lang="en-US" altLang="zh-CN" sz="1349" dirty="0"/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支持编排</a:t>
            </a:r>
            <a:r>
              <a:rPr lang="en-US" altLang="zh-CN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CCE</a:t>
            </a: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容器引擎服务的集群、节点、容器等各类资源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显示定义应用的各</a:t>
            </a:r>
            <a:r>
              <a:rPr lang="en-US" altLang="zh-CN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K8S</a:t>
            </a: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对象及创建的先后顺序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灵活的变量定义结合严格的参数校验，减少创建出错可能性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模板设计器与生成器，辅助快速编写模板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pPr defTabSz="657753" eaLnBrk="0" hangingPunct="0">
              <a:buClr>
                <a:srgbClr val="CC9900"/>
              </a:buClr>
              <a:defRPr/>
            </a:pPr>
            <a:endParaRPr lang="en-US" altLang="zh-CN" sz="1349" dirty="0"/>
          </a:p>
          <a:p>
            <a:pPr marL="214248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b="1" kern="0" dirty="0">
                <a:latin typeface="+mn-ea"/>
                <a:cs typeface="Calibri" pitchFamily="34" charset="0"/>
              </a:rPr>
              <a:t>堆栈：</a:t>
            </a:r>
            <a:r>
              <a:rPr lang="zh-CN" altLang="en-US" sz="1349" kern="0" dirty="0">
                <a:latin typeface="+mn-ea"/>
                <a:cs typeface="Calibri" pitchFamily="34" charset="0"/>
              </a:rPr>
              <a:t>模板的部署实体，堆栈将创建的所有云服务</a:t>
            </a:r>
            <a:r>
              <a:rPr lang="zh-CN" altLang="en-US" sz="1349" dirty="0"/>
              <a:t>资源作为一个整体进行创建、升级、删除等管理。</a:t>
            </a:r>
            <a:endParaRPr lang="en-US" altLang="zh-CN" sz="1349" dirty="0"/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通过</a:t>
            </a:r>
            <a:r>
              <a:rPr lang="en-US" altLang="zh-CN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DAG</a:t>
            </a: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确保任务的执行完成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pPr marL="671311" lvl="1" indent="-214248" defTabSz="657753" eaLnBrk="0" hangingPunct="0">
              <a:buClr>
                <a:srgbClr val="CC99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349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实例就绪是应用完成的必要条件</a:t>
            </a:r>
            <a:endParaRPr lang="en-US" altLang="zh-CN" sz="1349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ounded Rectangle 3"/>
          <p:cNvSpPr/>
          <p:nvPr/>
        </p:nvSpPr>
        <p:spPr>
          <a:xfrm>
            <a:off x="3073559" y="2236800"/>
            <a:ext cx="2775351" cy="959587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4"/>
          <p:cNvSpPr/>
          <p:nvPr/>
        </p:nvSpPr>
        <p:spPr>
          <a:xfrm>
            <a:off x="3528166" y="2608912"/>
            <a:ext cx="601085" cy="5273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7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</a:p>
          <a:p>
            <a:pPr algn="ctr"/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x-none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7"/>
          <p:cNvSpPr/>
          <p:nvPr/>
        </p:nvSpPr>
        <p:spPr>
          <a:xfrm>
            <a:off x="4753104" y="2610731"/>
            <a:ext cx="791510" cy="52731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x-none" altLang="en-US" sz="7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12"/>
          <p:cNvSpPr txBox="1"/>
          <p:nvPr/>
        </p:nvSpPr>
        <p:spPr>
          <a:xfrm>
            <a:off x="3678853" y="2236800"/>
            <a:ext cx="1470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CCE</a:t>
            </a:r>
          </a:p>
          <a:p>
            <a:pPr algn="ctr"/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云容器引擎</a:t>
            </a:r>
            <a:r>
              <a:rPr lang="x-none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</a:p>
        </p:txBody>
      </p:sp>
      <p:pic>
        <p:nvPicPr>
          <p:cNvPr id="12" name="Picture 18" descr="large_v-tran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161" y="2215633"/>
            <a:ext cx="537103" cy="444629"/>
          </a:xfrm>
          <a:prstGeom prst="rect">
            <a:avLst/>
          </a:prstGeom>
        </p:spPr>
      </p:pic>
      <p:sp>
        <p:nvSpPr>
          <p:cNvPr id="14" name="Rounded Rectangle 20"/>
          <p:cNvSpPr/>
          <p:nvPr/>
        </p:nvSpPr>
        <p:spPr>
          <a:xfrm>
            <a:off x="3366388" y="3512320"/>
            <a:ext cx="922735" cy="595492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2"/>
          <p:cNvSpPr txBox="1"/>
          <p:nvPr/>
        </p:nvSpPr>
        <p:spPr>
          <a:xfrm>
            <a:off x="3413503" y="3716777"/>
            <a:ext cx="875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x-none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187291" y="3422140"/>
            <a:ext cx="448677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6"/>
          <p:cNvCxnSpPr/>
          <p:nvPr/>
        </p:nvCxnSpPr>
        <p:spPr>
          <a:xfrm>
            <a:off x="3827756" y="3196386"/>
            <a:ext cx="0" cy="3449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238863" y="1843520"/>
            <a:ext cx="448677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6"/>
          <p:cNvCxnSpPr/>
          <p:nvPr/>
        </p:nvCxnSpPr>
        <p:spPr>
          <a:xfrm>
            <a:off x="3827756" y="1394026"/>
            <a:ext cx="1" cy="1214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159" y="995374"/>
            <a:ext cx="306561" cy="3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0"/>
          <p:cNvSpPr txBox="1"/>
          <p:nvPr/>
        </p:nvSpPr>
        <p:spPr bwMode="gray">
          <a:xfrm>
            <a:off x="3712069" y="804302"/>
            <a:ext cx="280245" cy="22967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57154" tIns="28577" rIns="57154" bIns="28577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</a:t>
            </a:r>
            <a:endParaRPr lang="zh-CN" altLang="en-US" sz="1000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20"/>
          <p:cNvSpPr txBox="1"/>
          <p:nvPr/>
        </p:nvSpPr>
        <p:spPr bwMode="gray">
          <a:xfrm>
            <a:off x="3418340" y="1474635"/>
            <a:ext cx="818834" cy="3583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57154" tIns="28577" rIns="57154" bIns="28577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ELB</a:t>
            </a:r>
          </a:p>
          <a:p>
            <a:pPr algn="ctr"/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负载均衡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Straight Arrow Connector 16"/>
          <p:cNvCxnSpPr>
            <a:stCxn id="9" idx="6"/>
            <a:endCxn id="10" idx="2"/>
          </p:cNvCxnSpPr>
          <p:nvPr/>
        </p:nvCxnSpPr>
        <p:spPr>
          <a:xfrm>
            <a:off x="4129251" y="2872568"/>
            <a:ext cx="623853" cy="1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0"/>
          <p:cNvSpPr/>
          <p:nvPr/>
        </p:nvSpPr>
        <p:spPr>
          <a:xfrm>
            <a:off x="1264556" y="2416026"/>
            <a:ext cx="922735" cy="595492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Box 12"/>
          <p:cNvSpPr txBox="1"/>
          <p:nvPr/>
        </p:nvSpPr>
        <p:spPr>
          <a:xfrm>
            <a:off x="1291123" y="2535589"/>
            <a:ext cx="875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SWR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镜像仓库</a:t>
            </a:r>
            <a:endParaRPr lang="x-none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Straight Arrow Connector 16"/>
          <p:cNvCxnSpPr>
            <a:stCxn id="8" idx="1"/>
            <a:endCxn id="35" idx="3"/>
          </p:cNvCxnSpPr>
          <p:nvPr/>
        </p:nvCxnSpPr>
        <p:spPr>
          <a:xfrm flipH="1" flipV="1">
            <a:off x="2187291" y="2713772"/>
            <a:ext cx="886268" cy="28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20"/>
          <p:cNvSpPr/>
          <p:nvPr/>
        </p:nvSpPr>
        <p:spPr>
          <a:xfrm>
            <a:off x="4522924" y="1069193"/>
            <a:ext cx="922735" cy="595492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Box 12"/>
          <p:cNvSpPr txBox="1"/>
          <p:nvPr/>
        </p:nvSpPr>
        <p:spPr>
          <a:xfrm>
            <a:off x="4549491" y="1260674"/>
            <a:ext cx="875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流量清洗</a:t>
            </a:r>
            <a:endParaRPr lang="x-none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Straight Arrow Connector 16"/>
          <p:cNvCxnSpPr>
            <a:stCxn id="43" idx="1"/>
          </p:cNvCxnSpPr>
          <p:nvPr/>
        </p:nvCxnSpPr>
        <p:spPr>
          <a:xfrm flipH="1">
            <a:off x="3936915" y="1366939"/>
            <a:ext cx="586009" cy="269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20"/>
          <p:cNvSpPr/>
          <p:nvPr/>
        </p:nvSpPr>
        <p:spPr>
          <a:xfrm>
            <a:off x="4963743" y="3548664"/>
            <a:ext cx="922735" cy="595492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 Box 12"/>
          <p:cNvSpPr txBox="1"/>
          <p:nvPr/>
        </p:nvSpPr>
        <p:spPr>
          <a:xfrm>
            <a:off x="5010858" y="3640107"/>
            <a:ext cx="875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AOM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弹性伸缩</a:t>
            </a:r>
            <a:endParaRPr lang="x-none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Straight Arrow Connector 16"/>
          <p:cNvCxnSpPr>
            <a:endCxn id="9" idx="5"/>
          </p:cNvCxnSpPr>
          <p:nvPr/>
        </p:nvCxnSpPr>
        <p:spPr>
          <a:xfrm flipH="1" flipV="1">
            <a:off x="4041224" y="3059000"/>
            <a:ext cx="922520" cy="798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0"/>
          <p:cNvSpPr/>
          <p:nvPr/>
        </p:nvSpPr>
        <p:spPr>
          <a:xfrm>
            <a:off x="1291123" y="3523592"/>
            <a:ext cx="922735" cy="595492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Box 12"/>
          <p:cNvSpPr txBox="1"/>
          <p:nvPr/>
        </p:nvSpPr>
        <p:spPr>
          <a:xfrm>
            <a:off x="1338238" y="3728049"/>
            <a:ext cx="875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安全组</a:t>
            </a:r>
            <a:endParaRPr lang="x-none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Straight Arrow Connector 16"/>
          <p:cNvCxnSpPr>
            <a:endCxn id="14" idx="1"/>
          </p:cNvCxnSpPr>
          <p:nvPr/>
        </p:nvCxnSpPr>
        <p:spPr>
          <a:xfrm>
            <a:off x="2187291" y="3804286"/>
            <a:ext cx="1179097" cy="5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副标题 2"/>
          <p:cNvSpPr>
            <a:spLocks noGrp="1"/>
          </p:cNvSpPr>
          <p:nvPr>
            <p:ph type="subTitle" idx="1"/>
          </p:nvPr>
        </p:nvSpPr>
        <p:spPr>
          <a:xfrm>
            <a:off x="476317" y="242495"/>
            <a:ext cx="8052334" cy="455856"/>
          </a:xfrm>
        </p:spPr>
        <p:txBody>
          <a:bodyPr>
            <a:norm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个基于容器全栈的电商网站系统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4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AOS</a:t>
            </a:r>
            <a:r>
              <a:rPr lang="zh-CN" altLang="en-US" dirty="0" smtClean="0"/>
              <a:t>图形化设计器完成模板</a:t>
            </a:r>
            <a:endParaRPr lang="en-US" dirty="0"/>
          </a:p>
        </p:txBody>
      </p:sp>
      <p:pic>
        <p:nvPicPr>
          <p:cNvPr id="1026" name="Picture 2" descr="C:\Users\j00183313\AppData\Roaming\eSpace_Desktop\UserData\j00183313\imagefiles\3E841B55-85F2-47BC-91BB-8D715E6FA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4" y="1087077"/>
            <a:ext cx="5906116" cy="2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wrap="square" lIns="91418" tIns="45709" rIns="91418" bIns="45709">
        <a:spAutoFit/>
      </a:bodyPr>
      <a:lstStyle>
        <a:defPPr marL="302199" indent="-302199" algn="just">
          <a:lnSpc>
            <a:spcPct val="150000"/>
          </a:lnSpc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  <a:latin typeface="微软雅黑" pitchFamily="34" charset="-122"/>
            <a:ea typeface="微软雅黑" pitchFamily="34" charset="-122"/>
          </a:defRPr>
        </a:defPPr>
      </a:lstStyle>
    </a:sp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8974</TotalTime>
  <Words>517</Words>
  <Application>Microsoft Office PowerPoint</Application>
  <PresentationFormat>全屏显示(16:9)</PresentationFormat>
  <Paragraphs>81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FrutigerNext LT Light</vt:lpstr>
      <vt:lpstr>MS PGothic</vt:lpstr>
      <vt:lpstr>等线</vt:lpstr>
      <vt:lpstr>黑体</vt:lpstr>
      <vt:lpstr>宋体</vt:lpstr>
      <vt:lpstr>Microsoft YaHei</vt:lpstr>
      <vt:lpstr>Microsoft YaHei</vt:lpstr>
      <vt:lpstr>Arial</vt:lpstr>
      <vt:lpstr>Calibri</vt:lpstr>
      <vt:lpstr>Wingdings</vt:lpstr>
      <vt:lpstr>Office Theme</vt:lpstr>
      <vt:lpstr>1_Custom Design</vt:lpstr>
      <vt:lpstr>5_Custom Design</vt:lpstr>
      <vt:lpstr>3_Custom Design</vt:lpstr>
      <vt:lpstr>4_Custom Design</vt:lpstr>
      <vt:lpstr>2_Custom Design</vt:lpstr>
      <vt:lpstr>内容Copytext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songdi (C)</cp:lastModifiedBy>
  <cp:revision>657</cp:revision>
  <dcterms:created xsi:type="dcterms:W3CDTF">2018-06-21T13:34:14Z</dcterms:created>
  <dcterms:modified xsi:type="dcterms:W3CDTF">2018-11-14T01:23:07Z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(3)wI2yHaPkkYzFt/12PIDUZjWPZ5uOFFZRKPUD7qID6c7bzsnHitVP3PdJLmVELLMQCtCa93Fw
0BMmbT9a4E75zNP8Tv5YFSLW2tlF8QBMu4Kk/3+tZkY/E5oVY2GDxc73NDggG8C1AQLH1mYA
6PseDQrII49RIerKmuL2HzZx5Bg9tLRSLFJ1MEWzsFKBhUo0YggVQJ+FM91kxqOoSM84eSgL
ArsRlkA5xi2C21EBHd</vt:lpwstr>
  </property>
  <property fmtid="{D5CDD505-2E9C-101B-9397-08002B2CF9AE}" pid="3" name="_2015_ms_pID_7253431">
    <vt:lpwstr>mGHcaQ9x/E1z8oPHRvloZNKKdkSO+boX75Rs0nhrzNdVRgqIP5oDuX
pGlfZtQ9Gp0PQT6JvB3patZC3i5C/uj60hHQKX13rpgbf487h3O3D8RCTBglKQ3UN5/nOuxq
7w7xMoNDZomK7Rmf0rEPipLxgR8THr/B5OzzYHFNWIgCSsaqkJ/bMHrBZCmR8jDWqs7/PD9H
2lcC70IBN//kvXL1SXlz5/s3dezGBwp61OZB</vt:lpwstr>
  </property>
  <property fmtid="{D5CDD505-2E9C-101B-9397-08002B2CF9AE}" pid="4" name="_2015_ms_pID_7253432">
    <vt:lpwstr>8BVyY3G8Mp+JNOKBT2lFe1A=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1542002107</vt:lpwstr>
  </property>
</Properties>
</file>